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9" r:id="rId2"/>
    <p:sldId id="370" r:id="rId3"/>
    <p:sldId id="320" r:id="rId4"/>
    <p:sldId id="371" r:id="rId5"/>
    <p:sldId id="372" r:id="rId6"/>
    <p:sldId id="373" r:id="rId7"/>
    <p:sldId id="374" r:id="rId8"/>
    <p:sldId id="376" r:id="rId9"/>
    <p:sldId id="324" r:id="rId10"/>
    <p:sldId id="332" r:id="rId11"/>
    <p:sldId id="378" r:id="rId12"/>
    <p:sldId id="379" r:id="rId13"/>
    <p:sldId id="318" r:id="rId14"/>
    <p:sldId id="333" r:id="rId15"/>
    <p:sldId id="380" r:id="rId16"/>
    <p:sldId id="383" r:id="rId17"/>
    <p:sldId id="381" r:id="rId18"/>
    <p:sldId id="382" r:id="rId19"/>
    <p:sldId id="384" r:id="rId20"/>
    <p:sldId id="335" r:id="rId21"/>
    <p:sldId id="334" r:id="rId22"/>
    <p:sldId id="336" r:id="rId23"/>
    <p:sldId id="337" r:id="rId24"/>
    <p:sldId id="385" r:id="rId25"/>
    <p:sldId id="386" r:id="rId26"/>
    <p:sldId id="387" r:id="rId27"/>
    <p:sldId id="388" r:id="rId28"/>
    <p:sldId id="389" r:id="rId29"/>
    <p:sldId id="390" r:id="rId30"/>
    <p:sldId id="391" r:id="rId31"/>
    <p:sldId id="392" r:id="rId32"/>
    <p:sldId id="393" r:id="rId33"/>
    <p:sldId id="394" r:id="rId34"/>
    <p:sldId id="395" r:id="rId35"/>
    <p:sldId id="396" r:id="rId36"/>
    <p:sldId id="397" r:id="rId37"/>
    <p:sldId id="399" r:id="rId38"/>
    <p:sldId id="340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1AAA"/>
    <a:srgbClr val="6C137B"/>
    <a:srgbClr val="B31FCD"/>
    <a:srgbClr val="D01DA9"/>
    <a:srgbClr val="FC3774"/>
    <a:srgbClr val="FE7A4F"/>
    <a:srgbClr val="FE7F4B"/>
    <a:srgbClr val="FB2380"/>
    <a:srgbClr val="623895"/>
    <a:srgbClr val="AE1AC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-744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hPercent val="49"/>
      <c:depthPercent val="100"/>
      <c:rAngAx val="1"/>
    </c:view3D>
    <c:plotArea>
      <c:layout>
        <c:manualLayout>
          <c:layoutTarget val="inner"/>
          <c:xMode val="edge"/>
          <c:yMode val="edge"/>
          <c:x val="7.5664425989121986E-2"/>
          <c:y val="3.5277490548223232E-2"/>
          <c:w val="0.77520661157024751"/>
          <c:h val="0.79693486590038309"/>
        </c:manualLayout>
      </c:layout>
      <c:bar3DChart>
        <c:barDir val="col"/>
        <c:grouping val="clustered"/>
        <c:ser>
          <c:idx val="1"/>
          <c:order val="0"/>
          <c:tx>
            <c:strRef>
              <c:f>Sheet1!$A$2</c:f>
              <c:strCache>
                <c:ptCount val="1"/>
                <c:pt idx="0">
                  <c:v>2017-2018</c:v>
                </c:pt>
              </c:strCache>
            </c:strRef>
          </c:tx>
          <c:dLbls>
            <c:showVal val="1"/>
          </c:dLbls>
          <c:cat>
            <c:strRef>
              <c:f>Sheet1!$B$1:$C$1</c:f>
              <c:strCache>
                <c:ptCount val="2"/>
                <c:pt idx="0">
                  <c:v>Кол-во классов</c:v>
                </c:pt>
                <c:pt idx="1">
                  <c:v>Кол-во учащих.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3</c:v>
                </c:pt>
                <c:pt idx="1">
                  <c:v>86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2018-2019</c:v>
                </c:pt>
              </c:strCache>
            </c:strRef>
          </c:tx>
          <c:dLbls>
            <c:showVal val="1"/>
          </c:dLbls>
          <c:cat>
            <c:strRef>
              <c:f>Sheet1!$B$1:$C$1</c:f>
              <c:strCache>
                <c:ptCount val="2"/>
                <c:pt idx="0">
                  <c:v>Кол-во классов</c:v>
                </c:pt>
                <c:pt idx="1">
                  <c:v>Кол-во учащих.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3</c:v>
                </c:pt>
                <c:pt idx="1">
                  <c:v>99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  <c:pt idx="0">
                  <c:v>2019-2020</c:v>
                </c:pt>
              </c:strCache>
            </c:strRef>
          </c:tx>
          <c:dLbls>
            <c:showVal val="1"/>
          </c:dLbls>
          <c:cat>
            <c:strRef>
              <c:f>Sheet1!$B$1:$C$1</c:f>
              <c:strCache>
                <c:ptCount val="2"/>
                <c:pt idx="0">
                  <c:v>Кол-во классов</c:v>
                </c:pt>
                <c:pt idx="1">
                  <c:v>Кол-во учащих.</c:v>
                </c:pt>
              </c:strCache>
            </c:strRef>
          </c:cat>
          <c:val>
            <c:numRef>
              <c:f>Sheet1!$B$4:$C$4</c:f>
              <c:numCache>
                <c:formatCode>General</c:formatCode>
                <c:ptCount val="2"/>
                <c:pt idx="0">
                  <c:v>3</c:v>
                </c:pt>
                <c:pt idx="1">
                  <c:v>94</c:v>
                </c:pt>
              </c:numCache>
            </c:numRef>
          </c:val>
        </c:ser>
        <c:gapDepth val="0"/>
        <c:shape val="box"/>
        <c:axId val="113910528"/>
        <c:axId val="113912064"/>
        <c:axId val="0"/>
      </c:bar3DChart>
      <c:catAx>
        <c:axId val="113910528"/>
        <c:scaling>
          <c:orientation val="minMax"/>
        </c:scaling>
        <c:axPos val="b"/>
        <c:numFmt formatCode="General" sourceLinked="1"/>
        <c:tickLblPos val="low"/>
        <c:txPr>
          <a:bodyPr rot="0" vert="horz"/>
          <a:lstStyle/>
          <a:p>
            <a:pPr>
              <a:defRPr sz="2400" baseline="0">
                <a:solidFill>
                  <a:schemeClr val="tx2"/>
                </a:solidFill>
              </a:defRPr>
            </a:pPr>
            <a:endParaRPr lang="ru-RU"/>
          </a:p>
        </c:txPr>
        <c:crossAx val="113912064"/>
        <c:crosses val="autoZero"/>
        <c:auto val="1"/>
        <c:lblAlgn val="ctr"/>
        <c:lblOffset val="100"/>
        <c:tickLblSkip val="1"/>
        <c:tickMarkSkip val="1"/>
      </c:catAx>
      <c:valAx>
        <c:axId val="113912064"/>
        <c:scaling>
          <c:orientation val="minMax"/>
        </c:scaling>
        <c:axPos val="l"/>
        <c:majorGridlines/>
        <c:numFmt formatCode="General" sourceLinked="1"/>
        <c:tickLblPos val="nextTo"/>
        <c:txPr>
          <a:bodyPr rot="0" vert="horz"/>
          <a:lstStyle/>
          <a:p>
            <a:pPr>
              <a:defRPr sz="2000" baseline="0">
                <a:solidFill>
                  <a:schemeClr val="tx2"/>
                </a:solidFill>
              </a:defRPr>
            </a:pPr>
            <a:endParaRPr lang="ru-RU"/>
          </a:p>
        </c:txPr>
        <c:crossAx val="1139105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924903169743602"/>
          <c:y val="0.14774026242506094"/>
          <c:w val="0.17075096830256506"/>
          <c:h val="0.68518508384711763"/>
        </c:manualLayout>
      </c:layout>
      <c:txPr>
        <a:bodyPr/>
        <a:lstStyle/>
        <a:p>
          <a:pPr>
            <a:defRPr sz="2400">
              <a:solidFill>
                <a:schemeClr val="tx2"/>
              </a:solidFill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 b="1" i="1" baseline="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hPercent val="34"/>
      <c:depthPercent val="100"/>
      <c:rAngAx val="1"/>
    </c:view3D>
    <c:plotArea>
      <c:layout>
        <c:manualLayout>
          <c:layoutTarget val="inner"/>
          <c:xMode val="edge"/>
          <c:yMode val="edge"/>
          <c:x val="0.10643905995873792"/>
          <c:y val="0.12983594205454752"/>
          <c:w val="0.82635658914728538"/>
          <c:h val="0.69565217391304368"/>
        </c:manualLayout>
      </c:layout>
      <c:bar3DChart>
        <c:barDir val="col"/>
        <c:grouping val="clustered"/>
        <c:ser>
          <c:idx val="1"/>
          <c:order val="0"/>
          <c:tx>
            <c:strRef>
              <c:f>Sheet1!$A$2</c:f>
              <c:strCache>
                <c:ptCount val="1"/>
                <c:pt idx="0">
                  <c:v>2017-2018</c:v>
                </c:pt>
              </c:strCache>
            </c:strRef>
          </c:tx>
          <c:dLbls>
            <c:txPr>
              <a:bodyPr rot="-2700000" vert="horz"/>
              <a:lstStyle/>
              <a:p>
                <a:pPr>
                  <a:defRPr/>
                </a:pPr>
                <a:endParaRPr lang="ru-RU"/>
              </a:p>
            </c:txPr>
            <c:showVal val="1"/>
          </c:dLbls>
          <c:cat>
            <c:strRef>
              <c:f>Sheet1!$B$1:$E$1</c:f>
              <c:strCache>
                <c:ptCount val="4"/>
                <c:pt idx="0">
                  <c:v>Выпуск 9 классов</c:v>
                </c:pt>
                <c:pt idx="1">
                  <c:v>Имеют аттестаты особого образца</c:v>
                </c:pt>
                <c:pt idx="2">
                  <c:v>Выпуск 11 классов</c:v>
                </c:pt>
                <c:pt idx="3">
                  <c:v>Медали РФ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32</c:v>
                </c:pt>
                <c:pt idx="1">
                  <c:v>2</c:v>
                </c:pt>
                <c:pt idx="2">
                  <c:v>22</c:v>
                </c:pt>
                <c:pt idx="3">
                  <c:v>3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2018-2019</c:v>
                </c:pt>
              </c:strCache>
            </c:strRef>
          </c:tx>
          <c:dLbls>
            <c:txPr>
              <a:bodyPr rot="-2700000" vert="horz"/>
              <a:lstStyle/>
              <a:p>
                <a:pPr>
                  <a:defRPr/>
                </a:pPr>
                <a:endParaRPr lang="ru-RU"/>
              </a:p>
            </c:txPr>
            <c:showVal val="1"/>
          </c:dLbls>
          <c:cat>
            <c:strRef>
              <c:f>Sheet1!$B$1:$E$1</c:f>
              <c:strCache>
                <c:ptCount val="4"/>
                <c:pt idx="0">
                  <c:v>Выпуск 9 классов</c:v>
                </c:pt>
                <c:pt idx="1">
                  <c:v>Имеют аттестаты особого образца</c:v>
                </c:pt>
                <c:pt idx="2">
                  <c:v>Выпуск 11 классов</c:v>
                </c:pt>
                <c:pt idx="3">
                  <c:v>Медали РФ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59</c:v>
                </c:pt>
                <c:pt idx="1">
                  <c:v>6</c:v>
                </c:pt>
                <c:pt idx="2">
                  <c:v>17</c:v>
                </c:pt>
                <c:pt idx="3">
                  <c:v>2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  <c:pt idx="0">
                  <c:v>2019-2020</c:v>
                </c:pt>
              </c:strCache>
            </c:strRef>
          </c:tx>
          <c:dLbls>
            <c:showVal val="1"/>
          </c:dLbls>
          <c:cat>
            <c:strRef>
              <c:f>Sheet1!$B$1:$E$1</c:f>
              <c:strCache>
                <c:ptCount val="4"/>
                <c:pt idx="0">
                  <c:v>Выпуск 9 классов</c:v>
                </c:pt>
                <c:pt idx="1">
                  <c:v>Имеют аттестаты особого образца</c:v>
                </c:pt>
                <c:pt idx="2">
                  <c:v>Выпуск 11 классов</c:v>
                </c:pt>
                <c:pt idx="3">
                  <c:v>Медали РФ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51</c:v>
                </c:pt>
                <c:pt idx="1">
                  <c:v>2</c:v>
                </c:pt>
                <c:pt idx="2">
                  <c:v>15</c:v>
                </c:pt>
                <c:pt idx="3">
                  <c:v>2</c:v>
                </c:pt>
              </c:numCache>
            </c:numRef>
          </c:val>
        </c:ser>
        <c:gapDepth val="0"/>
        <c:shape val="box"/>
        <c:axId val="135005312"/>
        <c:axId val="135006848"/>
        <c:axId val="0"/>
      </c:bar3DChart>
      <c:catAx>
        <c:axId val="135005312"/>
        <c:scaling>
          <c:orientation val="minMax"/>
        </c:scaling>
        <c:axPos val="b"/>
        <c:numFmt formatCode="General" sourceLinked="1"/>
        <c:tickLblPos val="low"/>
        <c:txPr>
          <a:bodyPr rot="0" vert="horz"/>
          <a:lstStyle/>
          <a:p>
            <a:pPr>
              <a:defRPr b="1" i="0" baseline="0"/>
            </a:pPr>
            <a:endParaRPr lang="ru-RU"/>
          </a:p>
        </c:txPr>
        <c:crossAx val="135006848"/>
        <c:crosses val="autoZero"/>
        <c:auto val="1"/>
        <c:lblAlgn val="ctr"/>
        <c:lblOffset val="100"/>
        <c:tickLblSkip val="1"/>
        <c:tickMarkSkip val="1"/>
      </c:catAx>
      <c:valAx>
        <c:axId val="135006848"/>
        <c:scaling>
          <c:orientation val="minMax"/>
        </c:scaling>
        <c:axPos val="l"/>
        <c:majorGridlines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1350053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019404825687479"/>
          <c:y val="6.790958961840778E-4"/>
          <c:w val="0.19813578060542156"/>
          <c:h val="0.7757995101227475"/>
        </c:manualLayout>
      </c:layout>
      <c:txPr>
        <a:bodyPr/>
        <a:lstStyle/>
        <a:p>
          <a:pPr>
            <a:defRPr b="1" i="0" baseline="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image" Target="../media/image12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802069-1058-4126-8B5E-DD2D9258DA86}" type="doc">
      <dgm:prSet loTypeId="urn:microsoft.com/office/officeart/2005/8/layout/vList3#2" loCatId="list" qsTypeId="urn:microsoft.com/office/officeart/2005/8/quickstyle/simple1" qsCatId="simple" csTypeId="urn:microsoft.com/office/officeart/2005/8/colors/accent1_2" csCatId="accent1" phldr="1"/>
      <dgm:spPr/>
    </dgm:pt>
    <dgm:pt modelId="{6632A64E-1A7B-4B48-BB14-D60FBEC8FCD4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Arial" charset="0"/>
              <a:cs typeface="Arial" charset="0"/>
            </a:rPr>
            <a:t>Русский язык  </a:t>
          </a:r>
          <a:endParaRPr lang="ru-RU" b="1" dirty="0">
            <a:solidFill>
              <a:schemeClr val="tx1"/>
            </a:solidFill>
          </a:endParaRPr>
        </a:p>
      </dgm:t>
    </dgm:pt>
    <dgm:pt modelId="{F057FF30-C4F1-49E4-812A-8F691E39DAB9}" type="parTrans" cxnId="{7FA7480A-47DD-409C-84CE-6B442DD314C3}">
      <dgm:prSet/>
      <dgm:spPr/>
      <dgm:t>
        <a:bodyPr/>
        <a:lstStyle/>
        <a:p>
          <a:endParaRPr lang="ru-RU"/>
        </a:p>
      </dgm:t>
    </dgm:pt>
    <dgm:pt modelId="{A2D5C6F3-5C0D-46AE-B5B1-9D06A5AEE910}" type="sibTrans" cxnId="{7FA7480A-47DD-409C-84CE-6B442DD314C3}">
      <dgm:prSet/>
      <dgm:spPr/>
      <dgm:t>
        <a:bodyPr/>
        <a:lstStyle/>
        <a:p>
          <a:endParaRPr lang="ru-RU"/>
        </a:p>
      </dgm:t>
    </dgm:pt>
    <dgm:pt modelId="{E565F7C4-0471-4B8B-B6D8-E251E1CB674E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Литература</a:t>
          </a:r>
          <a:endParaRPr lang="ru-RU" b="1" dirty="0">
            <a:solidFill>
              <a:schemeClr val="tx1"/>
            </a:solidFill>
          </a:endParaRPr>
        </a:p>
      </dgm:t>
    </dgm:pt>
    <dgm:pt modelId="{E54E042F-B2B3-4FB2-B0CD-1BB96A0B7A35}" type="parTrans" cxnId="{4AFFCDA5-C24F-4720-9AB8-3E8196AE4577}">
      <dgm:prSet/>
      <dgm:spPr/>
      <dgm:t>
        <a:bodyPr/>
        <a:lstStyle/>
        <a:p>
          <a:endParaRPr lang="ru-RU"/>
        </a:p>
      </dgm:t>
    </dgm:pt>
    <dgm:pt modelId="{7C126CD7-F742-4F51-B608-22BDF9FA8F7C}" type="sibTrans" cxnId="{4AFFCDA5-C24F-4720-9AB8-3E8196AE4577}">
      <dgm:prSet/>
      <dgm:spPr/>
      <dgm:t>
        <a:bodyPr/>
        <a:lstStyle/>
        <a:p>
          <a:endParaRPr lang="ru-RU"/>
        </a:p>
      </dgm:t>
    </dgm:pt>
    <dgm:pt modelId="{ED335600-FF2C-4500-8AF2-97C22A507C38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Обществознание</a:t>
          </a:r>
          <a:endParaRPr lang="ru-RU" b="1" dirty="0">
            <a:solidFill>
              <a:schemeClr val="tx1"/>
            </a:solidFill>
          </a:endParaRPr>
        </a:p>
      </dgm:t>
    </dgm:pt>
    <dgm:pt modelId="{9DD90BD2-AC9D-4D97-8B31-2046A0A72E57}" type="parTrans" cxnId="{9198C752-8619-4A15-A9FC-103D5DC11008}">
      <dgm:prSet/>
      <dgm:spPr/>
      <dgm:t>
        <a:bodyPr/>
        <a:lstStyle/>
        <a:p>
          <a:endParaRPr lang="ru-RU"/>
        </a:p>
      </dgm:t>
    </dgm:pt>
    <dgm:pt modelId="{819C8764-7CD4-411C-8D94-913E7A1588FA}" type="sibTrans" cxnId="{9198C752-8619-4A15-A9FC-103D5DC11008}">
      <dgm:prSet/>
      <dgm:spPr/>
      <dgm:t>
        <a:bodyPr/>
        <a:lstStyle/>
        <a:p>
          <a:endParaRPr lang="ru-RU"/>
        </a:p>
      </dgm:t>
    </dgm:pt>
    <dgm:pt modelId="{9220DE9A-0DF1-4FD8-9C12-3102E0B2C720}" type="pres">
      <dgm:prSet presAssocID="{F6802069-1058-4126-8B5E-DD2D9258DA86}" presName="linearFlow" presStyleCnt="0">
        <dgm:presLayoutVars>
          <dgm:dir/>
          <dgm:resizeHandles val="exact"/>
        </dgm:presLayoutVars>
      </dgm:prSet>
      <dgm:spPr/>
    </dgm:pt>
    <dgm:pt modelId="{790BA715-E16F-4B6D-A745-AF06590363E5}" type="pres">
      <dgm:prSet presAssocID="{6632A64E-1A7B-4B48-BB14-D60FBEC8FCD4}" presName="composite" presStyleCnt="0"/>
      <dgm:spPr/>
    </dgm:pt>
    <dgm:pt modelId="{74F03DB3-88BE-47DE-ACD2-4279ED6E2357}" type="pres">
      <dgm:prSet presAssocID="{6632A64E-1A7B-4B48-BB14-D60FBEC8FCD4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88E8C3E-6BDC-4C56-9201-ACB60BEF65D0}" type="pres">
      <dgm:prSet presAssocID="{6632A64E-1A7B-4B48-BB14-D60FBEC8FCD4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B5FF02-7189-48AB-B931-95346BCD980B}" type="pres">
      <dgm:prSet presAssocID="{A2D5C6F3-5C0D-46AE-B5B1-9D06A5AEE910}" presName="spacing" presStyleCnt="0"/>
      <dgm:spPr/>
    </dgm:pt>
    <dgm:pt modelId="{97F6762B-0D62-4B34-9AB8-ED52050A6301}" type="pres">
      <dgm:prSet presAssocID="{E565F7C4-0471-4B8B-B6D8-E251E1CB674E}" presName="composite" presStyleCnt="0"/>
      <dgm:spPr/>
    </dgm:pt>
    <dgm:pt modelId="{41CDD230-60B5-419E-8C35-B8695CF79C85}" type="pres">
      <dgm:prSet presAssocID="{E565F7C4-0471-4B8B-B6D8-E251E1CB674E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6510AE9D-892B-433B-B256-F406D15337CE}" type="pres">
      <dgm:prSet presAssocID="{E565F7C4-0471-4B8B-B6D8-E251E1CB674E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39033F-90B6-49CC-B44B-B661271EC890}" type="pres">
      <dgm:prSet presAssocID="{7C126CD7-F742-4F51-B608-22BDF9FA8F7C}" presName="spacing" presStyleCnt="0"/>
      <dgm:spPr/>
    </dgm:pt>
    <dgm:pt modelId="{8472EBAD-473D-44B0-A43E-BC5D26DC18B9}" type="pres">
      <dgm:prSet presAssocID="{ED335600-FF2C-4500-8AF2-97C22A507C38}" presName="composite" presStyleCnt="0"/>
      <dgm:spPr/>
    </dgm:pt>
    <dgm:pt modelId="{8A0358F7-28C4-4EFF-9299-6E02E4294B77}" type="pres">
      <dgm:prSet presAssocID="{ED335600-FF2C-4500-8AF2-97C22A507C38}" presName="imgShp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D39D57F4-F349-46F4-898B-6F967D80FCD1}" type="pres">
      <dgm:prSet presAssocID="{ED335600-FF2C-4500-8AF2-97C22A507C38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98C752-8619-4A15-A9FC-103D5DC11008}" srcId="{F6802069-1058-4126-8B5E-DD2D9258DA86}" destId="{ED335600-FF2C-4500-8AF2-97C22A507C38}" srcOrd="2" destOrd="0" parTransId="{9DD90BD2-AC9D-4D97-8B31-2046A0A72E57}" sibTransId="{819C8764-7CD4-411C-8D94-913E7A1588FA}"/>
    <dgm:cxn modelId="{D21C50D7-4CED-45CC-9D5D-63A0E9D65313}" type="presOf" srcId="{ED335600-FF2C-4500-8AF2-97C22A507C38}" destId="{D39D57F4-F349-46F4-898B-6F967D80FCD1}" srcOrd="0" destOrd="0" presId="urn:microsoft.com/office/officeart/2005/8/layout/vList3#2"/>
    <dgm:cxn modelId="{7FA7480A-47DD-409C-84CE-6B442DD314C3}" srcId="{F6802069-1058-4126-8B5E-DD2D9258DA86}" destId="{6632A64E-1A7B-4B48-BB14-D60FBEC8FCD4}" srcOrd="0" destOrd="0" parTransId="{F057FF30-C4F1-49E4-812A-8F691E39DAB9}" sibTransId="{A2D5C6F3-5C0D-46AE-B5B1-9D06A5AEE910}"/>
    <dgm:cxn modelId="{DD4E2E93-4C46-438F-8927-BBD659760592}" type="presOf" srcId="{6632A64E-1A7B-4B48-BB14-D60FBEC8FCD4}" destId="{A88E8C3E-6BDC-4C56-9201-ACB60BEF65D0}" srcOrd="0" destOrd="0" presId="urn:microsoft.com/office/officeart/2005/8/layout/vList3#2"/>
    <dgm:cxn modelId="{4AFFCDA5-C24F-4720-9AB8-3E8196AE4577}" srcId="{F6802069-1058-4126-8B5E-DD2D9258DA86}" destId="{E565F7C4-0471-4B8B-B6D8-E251E1CB674E}" srcOrd="1" destOrd="0" parTransId="{E54E042F-B2B3-4FB2-B0CD-1BB96A0B7A35}" sibTransId="{7C126CD7-F742-4F51-B608-22BDF9FA8F7C}"/>
    <dgm:cxn modelId="{775AC5BC-E672-4271-81F7-04EEDE304623}" type="presOf" srcId="{F6802069-1058-4126-8B5E-DD2D9258DA86}" destId="{9220DE9A-0DF1-4FD8-9C12-3102E0B2C720}" srcOrd="0" destOrd="0" presId="urn:microsoft.com/office/officeart/2005/8/layout/vList3#2"/>
    <dgm:cxn modelId="{99E93295-A8E6-40DD-808E-014067B07238}" type="presOf" srcId="{E565F7C4-0471-4B8B-B6D8-E251E1CB674E}" destId="{6510AE9D-892B-433B-B256-F406D15337CE}" srcOrd="0" destOrd="0" presId="urn:microsoft.com/office/officeart/2005/8/layout/vList3#2"/>
    <dgm:cxn modelId="{9731172D-5F24-47D3-925D-D26907D4CF61}" type="presParOf" srcId="{9220DE9A-0DF1-4FD8-9C12-3102E0B2C720}" destId="{790BA715-E16F-4B6D-A745-AF06590363E5}" srcOrd="0" destOrd="0" presId="urn:microsoft.com/office/officeart/2005/8/layout/vList3#2"/>
    <dgm:cxn modelId="{0A99A986-E592-4D08-BA1E-30DBA2919A8C}" type="presParOf" srcId="{790BA715-E16F-4B6D-A745-AF06590363E5}" destId="{74F03DB3-88BE-47DE-ACD2-4279ED6E2357}" srcOrd="0" destOrd="0" presId="urn:microsoft.com/office/officeart/2005/8/layout/vList3#2"/>
    <dgm:cxn modelId="{8DD281F7-3CC7-462A-982E-BA785B770E0C}" type="presParOf" srcId="{790BA715-E16F-4B6D-A745-AF06590363E5}" destId="{A88E8C3E-6BDC-4C56-9201-ACB60BEF65D0}" srcOrd="1" destOrd="0" presId="urn:microsoft.com/office/officeart/2005/8/layout/vList3#2"/>
    <dgm:cxn modelId="{611C73CD-D06D-4AF3-BEB3-3297642D5D68}" type="presParOf" srcId="{9220DE9A-0DF1-4FD8-9C12-3102E0B2C720}" destId="{F7B5FF02-7189-48AB-B931-95346BCD980B}" srcOrd="1" destOrd="0" presId="urn:microsoft.com/office/officeart/2005/8/layout/vList3#2"/>
    <dgm:cxn modelId="{A4FC4CC6-8293-4108-A7C1-C408976D4AB2}" type="presParOf" srcId="{9220DE9A-0DF1-4FD8-9C12-3102E0B2C720}" destId="{97F6762B-0D62-4B34-9AB8-ED52050A6301}" srcOrd="2" destOrd="0" presId="urn:microsoft.com/office/officeart/2005/8/layout/vList3#2"/>
    <dgm:cxn modelId="{A380A57E-2602-40D2-9BF7-12C2BE54DAB2}" type="presParOf" srcId="{97F6762B-0D62-4B34-9AB8-ED52050A6301}" destId="{41CDD230-60B5-419E-8C35-B8695CF79C85}" srcOrd="0" destOrd="0" presId="urn:microsoft.com/office/officeart/2005/8/layout/vList3#2"/>
    <dgm:cxn modelId="{4BF55515-B9BC-4736-9ED0-C2D244F61FFB}" type="presParOf" srcId="{97F6762B-0D62-4B34-9AB8-ED52050A6301}" destId="{6510AE9D-892B-433B-B256-F406D15337CE}" srcOrd="1" destOrd="0" presId="urn:microsoft.com/office/officeart/2005/8/layout/vList3#2"/>
    <dgm:cxn modelId="{4FBCFECB-6051-4A51-8BB2-5999CE0E4A4D}" type="presParOf" srcId="{9220DE9A-0DF1-4FD8-9C12-3102E0B2C720}" destId="{BF39033F-90B6-49CC-B44B-B661271EC890}" srcOrd="3" destOrd="0" presId="urn:microsoft.com/office/officeart/2005/8/layout/vList3#2"/>
    <dgm:cxn modelId="{D33B2F09-7145-4AD6-9B67-60B526335543}" type="presParOf" srcId="{9220DE9A-0DF1-4FD8-9C12-3102E0B2C720}" destId="{8472EBAD-473D-44B0-A43E-BC5D26DC18B9}" srcOrd="4" destOrd="0" presId="urn:microsoft.com/office/officeart/2005/8/layout/vList3#2"/>
    <dgm:cxn modelId="{E53CD668-21D7-4645-83B7-C5D3A27391AA}" type="presParOf" srcId="{8472EBAD-473D-44B0-A43E-BC5D26DC18B9}" destId="{8A0358F7-28C4-4EFF-9299-6E02E4294B77}" srcOrd="0" destOrd="0" presId="urn:microsoft.com/office/officeart/2005/8/layout/vList3#2"/>
    <dgm:cxn modelId="{8E082347-6B17-4760-B6A3-2BE14ABE4E07}" type="presParOf" srcId="{8472EBAD-473D-44B0-A43E-BC5D26DC18B9}" destId="{D39D57F4-F349-46F4-898B-6F967D80FCD1}" srcOrd="1" destOrd="0" presId="urn:microsoft.com/office/officeart/2005/8/layout/vList3#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A6C7CD-6159-4177-AAEC-65E87FAAF449}" type="doc">
      <dgm:prSet loTypeId="urn:microsoft.com/office/officeart/2005/8/layout/orgChart1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68C7707E-416E-4348-959A-3DD62AF69FC5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Комплексно-целевая программа патриотического воспитания учащихся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0F891F2C-7E1B-4328-8CAB-4A821164E851}" type="parTrans" cxnId="{D24BB380-66D7-4C03-B217-229859139BD6}">
      <dgm:prSet/>
      <dgm:spPr/>
      <dgm:t>
        <a:bodyPr/>
        <a:lstStyle/>
        <a:p>
          <a:endParaRPr lang="ru-RU"/>
        </a:p>
      </dgm:t>
    </dgm:pt>
    <dgm:pt modelId="{68A58F57-6F62-423F-8FC6-FE4ACB62D901}" type="sibTrans" cxnId="{D24BB380-66D7-4C03-B217-229859139BD6}">
      <dgm:prSet/>
      <dgm:spPr/>
      <dgm:t>
        <a:bodyPr/>
        <a:lstStyle/>
        <a:p>
          <a:endParaRPr lang="ru-RU"/>
        </a:p>
      </dgm:t>
    </dgm:pt>
    <dgm:pt modelId="{F2660854-67DD-4078-95FD-E2999BF2D474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Подпрограмма «Музей»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CD987C04-7086-4BF8-B4E1-B0B4AE6FB873}" type="parTrans" cxnId="{38D15274-7E83-4381-B0E1-B2431D4CDCBB}">
      <dgm:prSet/>
      <dgm:spPr/>
      <dgm:t>
        <a:bodyPr/>
        <a:lstStyle/>
        <a:p>
          <a:endParaRPr lang="ru-RU"/>
        </a:p>
      </dgm:t>
    </dgm:pt>
    <dgm:pt modelId="{E92278B9-AAE6-4CD6-8196-3742DFDD0A9D}" type="sibTrans" cxnId="{38D15274-7E83-4381-B0E1-B2431D4CDCBB}">
      <dgm:prSet/>
      <dgm:spPr/>
      <dgm:t>
        <a:bodyPr/>
        <a:lstStyle/>
        <a:p>
          <a:endParaRPr lang="ru-RU"/>
        </a:p>
      </dgm:t>
    </dgm:pt>
    <dgm:pt modelId="{6ECC8E1B-8E3D-48BE-94B3-7EDCC5441476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Подпрограмма «Дети войны»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9FC57A6-0468-4509-B019-DC1E407ECA88}" type="parTrans" cxnId="{9A0F2E04-6FB2-4D78-9490-B5BAE2B1B166}">
      <dgm:prSet/>
      <dgm:spPr/>
      <dgm:t>
        <a:bodyPr/>
        <a:lstStyle/>
        <a:p>
          <a:endParaRPr lang="ru-RU"/>
        </a:p>
      </dgm:t>
    </dgm:pt>
    <dgm:pt modelId="{6B42DD65-5979-4012-90A6-034CF2DDDF7E}" type="sibTrans" cxnId="{9A0F2E04-6FB2-4D78-9490-B5BAE2B1B166}">
      <dgm:prSet/>
      <dgm:spPr/>
      <dgm:t>
        <a:bodyPr/>
        <a:lstStyle/>
        <a:p>
          <a:endParaRPr lang="ru-RU"/>
        </a:p>
      </dgm:t>
    </dgm:pt>
    <dgm:pt modelId="{131007C7-3FC6-4E06-8648-A0F402AFF599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Подпрограмма «Будь достоин»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EBDF3B43-317C-4FE2-AC81-1653E4038FAF}" type="parTrans" cxnId="{5E32E0DA-15D2-479A-986C-9671E4C97FF5}">
      <dgm:prSet/>
      <dgm:spPr/>
      <dgm:t>
        <a:bodyPr/>
        <a:lstStyle/>
        <a:p>
          <a:endParaRPr lang="ru-RU"/>
        </a:p>
      </dgm:t>
    </dgm:pt>
    <dgm:pt modelId="{DD3D1FDB-79AD-40BD-BC3B-9D31596D1FCE}" type="sibTrans" cxnId="{5E32E0DA-15D2-479A-986C-9671E4C97FF5}">
      <dgm:prSet/>
      <dgm:spPr/>
      <dgm:t>
        <a:bodyPr/>
        <a:lstStyle/>
        <a:p>
          <a:endParaRPr lang="ru-RU"/>
        </a:p>
      </dgm:t>
    </dgm:pt>
    <dgm:pt modelId="{ED4E3A2C-28CB-496A-9817-B4DFCA728F71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Подпрограмма «Воспитай тех, кто рядом…»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C6AEA27D-15C9-4B10-963E-C6F0FFB82291}" type="parTrans" cxnId="{FAE221E9-1DB9-425B-B034-0EF446B6DC88}">
      <dgm:prSet/>
      <dgm:spPr/>
      <dgm:t>
        <a:bodyPr/>
        <a:lstStyle/>
        <a:p>
          <a:endParaRPr lang="ru-RU"/>
        </a:p>
      </dgm:t>
    </dgm:pt>
    <dgm:pt modelId="{A04D9FFD-DA01-4EDF-906F-2291886B925F}" type="sibTrans" cxnId="{FAE221E9-1DB9-425B-B034-0EF446B6DC88}">
      <dgm:prSet/>
      <dgm:spPr/>
      <dgm:t>
        <a:bodyPr/>
        <a:lstStyle/>
        <a:p>
          <a:endParaRPr lang="ru-RU"/>
        </a:p>
      </dgm:t>
    </dgm:pt>
    <dgm:pt modelId="{4C09FBB3-F4EA-4490-A813-B56B9F911807}" type="pres">
      <dgm:prSet presAssocID="{63A6C7CD-6159-4177-AAEC-65E87FAAF44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08AE229-874E-4D18-8AA9-288A7B37D0AD}" type="pres">
      <dgm:prSet presAssocID="{68C7707E-416E-4348-959A-3DD62AF69FC5}" presName="hierRoot1" presStyleCnt="0">
        <dgm:presLayoutVars>
          <dgm:hierBranch val="init"/>
        </dgm:presLayoutVars>
      </dgm:prSet>
      <dgm:spPr/>
    </dgm:pt>
    <dgm:pt modelId="{AEA5F10D-AC02-48B1-926D-7D82B34726AB}" type="pres">
      <dgm:prSet presAssocID="{68C7707E-416E-4348-959A-3DD62AF69FC5}" presName="rootComposite1" presStyleCnt="0"/>
      <dgm:spPr/>
    </dgm:pt>
    <dgm:pt modelId="{5E2F1039-FCA1-442C-908E-D5440BE8E4A1}" type="pres">
      <dgm:prSet presAssocID="{68C7707E-416E-4348-959A-3DD62AF69FC5}" presName="rootText1" presStyleLbl="node0" presStyleIdx="0" presStyleCnt="1" custScaleX="186967" custScaleY="1774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78CF9B9-CDE4-49CB-86C1-97BFEE6280BC}" type="pres">
      <dgm:prSet presAssocID="{68C7707E-416E-4348-959A-3DD62AF69FC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BC00A2BD-258F-4B01-9FB0-3544CF236E18}" type="pres">
      <dgm:prSet presAssocID="{68C7707E-416E-4348-959A-3DD62AF69FC5}" presName="hierChild2" presStyleCnt="0"/>
      <dgm:spPr/>
    </dgm:pt>
    <dgm:pt modelId="{2B0254B8-5BA3-4BA8-AE02-07AB7FFC6902}" type="pres">
      <dgm:prSet presAssocID="{CD987C04-7086-4BF8-B4E1-B0B4AE6FB873}" presName="Name37" presStyleLbl="parChTrans1D2" presStyleIdx="0" presStyleCnt="4"/>
      <dgm:spPr/>
      <dgm:t>
        <a:bodyPr/>
        <a:lstStyle/>
        <a:p>
          <a:endParaRPr lang="ru-RU"/>
        </a:p>
      </dgm:t>
    </dgm:pt>
    <dgm:pt modelId="{004188B0-B676-4ECB-A2E9-1E0F348A0A5E}" type="pres">
      <dgm:prSet presAssocID="{F2660854-67DD-4078-95FD-E2999BF2D474}" presName="hierRoot2" presStyleCnt="0">
        <dgm:presLayoutVars>
          <dgm:hierBranch val="init"/>
        </dgm:presLayoutVars>
      </dgm:prSet>
      <dgm:spPr/>
    </dgm:pt>
    <dgm:pt modelId="{E0C45722-EFE3-4EF0-A6B5-40501E972386}" type="pres">
      <dgm:prSet presAssocID="{F2660854-67DD-4078-95FD-E2999BF2D474}" presName="rootComposite" presStyleCnt="0"/>
      <dgm:spPr/>
    </dgm:pt>
    <dgm:pt modelId="{3DFEB104-9B58-46E5-BF48-9FE8F12582B3}" type="pres">
      <dgm:prSet presAssocID="{F2660854-67DD-4078-95FD-E2999BF2D474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D6000EE-36BA-40BB-BC89-9932360E2A60}" type="pres">
      <dgm:prSet presAssocID="{F2660854-67DD-4078-95FD-E2999BF2D474}" presName="rootConnector" presStyleLbl="node2" presStyleIdx="0" presStyleCnt="4"/>
      <dgm:spPr/>
      <dgm:t>
        <a:bodyPr/>
        <a:lstStyle/>
        <a:p>
          <a:endParaRPr lang="ru-RU"/>
        </a:p>
      </dgm:t>
    </dgm:pt>
    <dgm:pt modelId="{FD539910-AB6B-4BDA-BB2E-454710DFC7F7}" type="pres">
      <dgm:prSet presAssocID="{F2660854-67DD-4078-95FD-E2999BF2D474}" presName="hierChild4" presStyleCnt="0"/>
      <dgm:spPr/>
    </dgm:pt>
    <dgm:pt modelId="{E917E9C4-06B0-42BB-B475-F518772E5C70}" type="pres">
      <dgm:prSet presAssocID="{F2660854-67DD-4078-95FD-E2999BF2D474}" presName="hierChild5" presStyleCnt="0"/>
      <dgm:spPr/>
    </dgm:pt>
    <dgm:pt modelId="{43C06E48-79C9-4940-A6F4-D20A9CFAEE79}" type="pres">
      <dgm:prSet presAssocID="{F9FC57A6-0468-4509-B019-DC1E407ECA88}" presName="Name37" presStyleLbl="parChTrans1D2" presStyleIdx="1" presStyleCnt="4"/>
      <dgm:spPr/>
      <dgm:t>
        <a:bodyPr/>
        <a:lstStyle/>
        <a:p>
          <a:endParaRPr lang="ru-RU"/>
        </a:p>
      </dgm:t>
    </dgm:pt>
    <dgm:pt modelId="{0CA8B57C-8B5E-4485-AA15-CFE155CE121C}" type="pres">
      <dgm:prSet presAssocID="{6ECC8E1B-8E3D-48BE-94B3-7EDCC5441476}" presName="hierRoot2" presStyleCnt="0">
        <dgm:presLayoutVars>
          <dgm:hierBranch val="init"/>
        </dgm:presLayoutVars>
      </dgm:prSet>
      <dgm:spPr/>
    </dgm:pt>
    <dgm:pt modelId="{DA8EB717-26CD-4CF3-A2B0-24EDAA55DA68}" type="pres">
      <dgm:prSet presAssocID="{6ECC8E1B-8E3D-48BE-94B3-7EDCC5441476}" presName="rootComposite" presStyleCnt="0"/>
      <dgm:spPr/>
    </dgm:pt>
    <dgm:pt modelId="{3673AB74-0335-4DD3-95A0-C6C1D8404D48}" type="pres">
      <dgm:prSet presAssocID="{6ECC8E1B-8E3D-48BE-94B3-7EDCC5441476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18EA00-D3E5-417A-8B1D-02AAB2BB1DE6}" type="pres">
      <dgm:prSet presAssocID="{6ECC8E1B-8E3D-48BE-94B3-7EDCC5441476}" presName="rootConnector" presStyleLbl="node2" presStyleIdx="1" presStyleCnt="4"/>
      <dgm:spPr/>
      <dgm:t>
        <a:bodyPr/>
        <a:lstStyle/>
        <a:p>
          <a:endParaRPr lang="ru-RU"/>
        </a:p>
      </dgm:t>
    </dgm:pt>
    <dgm:pt modelId="{9CA13A8D-36B7-4470-AF10-836A1B9B312D}" type="pres">
      <dgm:prSet presAssocID="{6ECC8E1B-8E3D-48BE-94B3-7EDCC5441476}" presName="hierChild4" presStyleCnt="0"/>
      <dgm:spPr/>
    </dgm:pt>
    <dgm:pt modelId="{91575A7F-9D08-4884-B926-EC15C60D5359}" type="pres">
      <dgm:prSet presAssocID="{6ECC8E1B-8E3D-48BE-94B3-7EDCC5441476}" presName="hierChild5" presStyleCnt="0"/>
      <dgm:spPr/>
    </dgm:pt>
    <dgm:pt modelId="{E1AFC0F2-871D-4811-92BD-1942983EBC6E}" type="pres">
      <dgm:prSet presAssocID="{EBDF3B43-317C-4FE2-AC81-1653E4038FAF}" presName="Name37" presStyleLbl="parChTrans1D2" presStyleIdx="2" presStyleCnt="4"/>
      <dgm:spPr/>
      <dgm:t>
        <a:bodyPr/>
        <a:lstStyle/>
        <a:p>
          <a:endParaRPr lang="ru-RU"/>
        </a:p>
      </dgm:t>
    </dgm:pt>
    <dgm:pt modelId="{43E36D82-0C30-49D8-97E8-C50BF5FC0C66}" type="pres">
      <dgm:prSet presAssocID="{131007C7-3FC6-4E06-8648-A0F402AFF599}" presName="hierRoot2" presStyleCnt="0">
        <dgm:presLayoutVars>
          <dgm:hierBranch val="init"/>
        </dgm:presLayoutVars>
      </dgm:prSet>
      <dgm:spPr/>
    </dgm:pt>
    <dgm:pt modelId="{62E6FB59-F633-4F65-A926-DA214609FFEE}" type="pres">
      <dgm:prSet presAssocID="{131007C7-3FC6-4E06-8648-A0F402AFF599}" presName="rootComposite" presStyleCnt="0"/>
      <dgm:spPr/>
    </dgm:pt>
    <dgm:pt modelId="{FFBF7A83-760C-4D83-BA69-1972F30FE963}" type="pres">
      <dgm:prSet presAssocID="{131007C7-3FC6-4E06-8648-A0F402AFF599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7F8CBAA-9B72-440B-A975-8C0A86A5859C}" type="pres">
      <dgm:prSet presAssocID="{131007C7-3FC6-4E06-8648-A0F402AFF599}" presName="rootConnector" presStyleLbl="node2" presStyleIdx="2" presStyleCnt="4"/>
      <dgm:spPr/>
      <dgm:t>
        <a:bodyPr/>
        <a:lstStyle/>
        <a:p>
          <a:endParaRPr lang="ru-RU"/>
        </a:p>
      </dgm:t>
    </dgm:pt>
    <dgm:pt modelId="{92929E58-19A2-40F2-A39C-7B4B0C479DF4}" type="pres">
      <dgm:prSet presAssocID="{131007C7-3FC6-4E06-8648-A0F402AFF599}" presName="hierChild4" presStyleCnt="0"/>
      <dgm:spPr/>
    </dgm:pt>
    <dgm:pt modelId="{D216CAF3-E432-4A44-8E74-FF54BB69E5C5}" type="pres">
      <dgm:prSet presAssocID="{131007C7-3FC6-4E06-8648-A0F402AFF599}" presName="hierChild5" presStyleCnt="0"/>
      <dgm:spPr/>
    </dgm:pt>
    <dgm:pt modelId="{13E234D1-49F6-4935-9466-4E00BB738C44}" type="pres">
      <dgm:prSet presAssocID="{C6AEA27D-15C9-4B10-963E-C6F0FFB82291}" presName="Name37" presStyleLbl="parChTrans1D2" presStyleIdx="3" presStyleCnt="4"/>
      <dgm:spPr/>
      <dgm:t>
        <a:bodyPr/>
        <a:lstStyle/>
        <a:p>
          <a:endParaRPr lang="ru-RU"/>
        </a:p>
      </dgm:t>
    </dgm:pt>
    <dgm:pt modelId="{E655E878-3AC6-48AD-A38F-C81BE3107A9E}" type="pres">
      <dgm:prSet presAssocID="{ED4E3A2C-28CB-496A-9817-B4DFCA728F71}" presName="hierRoot2" presStyleCnt="0">
        <dgm:presLayoutVars>
          <dgm:hierBranch val="init"/>
        </dgm:presLayoutVars>
      </dgm:prSet>
      <dgm:spPr/>
    </dgm:pt>
    <dgm:pt modelId="{9B07ABB0-3D5C-4441-8000-63542B2327AF}" type="pres">
      <dgm:prSet presAssocID="{ED4E3A2C-28CB-496A-9817-B4DFCA728F71}" presName="rootComposite" presStyleCnt="0"/>
      <dgm:spPr/>
    </dgm:pt>
    <dgm:pt modelId="{4F4F1FCC-81CE-4D05-8E1B-0E012B3C3550}" type="pres">
      <dgm:prSet presAssocID="{ED4E3A2C-28CB-496A-9817-B4DFCA728F71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036270-7039-4BAB-B61A-AB6A90249633}" type="pres">
      <dgm:prSet presAssocID="{ED4E3A2C-28CB-496A-9817-B4DFCA728F71}" presName="rootConnector" presStyleLbl="node2" presStyleIdx="3" presStyleCnt="4"/>
      <dgm:spPr/>
      <dgm:t>
        <a:bodyPr/>
        <a:lstStyle/>
        <a:p>
          <a:endParaRPr lang="ru-RU"/>
        </a:p>
      </dgm:t>
    </dgm:pt>
    <dgm:pt modelId="{C9AE867A-930A-4DFF-AECF-6D227CACABA6}" type="pres">
      <dgm:prSet presAssocID="{ED4E3A2C-28CB-496A-9817-B4DFCA728F71}" presName="hierChild4" presStyleCnt="0"/>
      <dgm:spPr/>
    </dgm:pt>
    <dgm:pt modelId="{E5DAF008-841F-48DE-9CBB-851D811D9BFC}" type="pres">
      <dgm:prSet presAssocID="{ED4E3A2C-28CB-496A-9817-B4DFCA728F71}" presName="hierChild5" presStyleCnt="0"/>
      <dgm:spPr/>
    </dgm:pt>
    <dgm:pt modelId="{8F2A23E4-0D1F-4707-84D6-40128C5371EB}" type="pres">
      <dgm:prSet presAssocID="{68C7707E-416E-4348-959A-3DD62AF69FC5}" presName="hierChild3" presStyleCnt="0"/>
      <dgm:spPr/>
    </dgm:pt>
  </dgm:ptLst>
  <dgm:cxnLst>
    <dgm:cxn modelId="{16D0E7CE-7722-42E0-9523-3CDBF9DEF09E}" type="presOf" srcId="{6ECC8E1B-8E3D-48BE-94B3-7EDCC5441476}" destId="{5218EA00-D3E5-417A-8B1D-02AAB2BB1DE6}" srcOrd="1" destOrd="0" presId="urn:microsoft.com/office/officeart/2005/8/layout/orgChart1"/>
    <dgm:cxn modelId="{AC9583CB-E2B1-4A02-BB6E-7478AE2F955C}" type="presOf" srcId="{F2660854-67DD-4078-95FD-E2999BF2D474}" destId="{3DFEB104-9B58-46E5-BF48-9FE8F12582B3}" srcOrd="0" destOrd="0" presId="urn:microsoft.com/office/officeart/2005/8/layout/orgChart1"/>
    <dgm:cxn modelId="{6D4E0237-1D3F-432C-8D4F-9624A86BD7C2}" type="presOf" srcId="{C6AEA27D-15C9-4B10-963E-C6F0FFB82291}" destId="{13E234D1-49F6-4935-9466-4E00BB738C44}" srcOrd="0" destOrd="0" presId="urn:microsoft.com/office/officeart/2005/8/layout/orgChart1"/>
    <dgm:cxn modelId="{404145F5-A0C5-4973-AD43-176BC1ACF445}" type="presOf" srcId="{68C7707E-416E-4348-959A-3DD62AF69FC5}" destId="{A78CF9B9-CDE4-49CB-86C1-97BFEE6280BC}" srcOrd="1" destOrd="0" presId="urn:microsoft.com/office/officeart/2005/8/layout/orgChart1"/>
    <dgm:cxn modelId="{03059662-6268-4922-922D-053FCFAB56A9}" type="presOf" srcId="{6ECC8E1B-8E3D-48BE-94B3-7EDCC5441476}" destId="{3673AB74-0335-4DD3-95A0-C6C1D8404D48}" srcOrd="0" destOrd="0" presId="urn:microsoft.com/office/officeart/2005/8/layout/orgChart1"/>
    <dgm:cxn modelId="{1706D26B-921A-4144-9DDF-85B213E73BA3}" type="presOf" srcId="{68C7707E-416E-4348-959A-3DD62AF69FC5}" destId="{5E2F1039-FCA1-442C-908E-D5440BE8E4A1}" srcOrd="0" destOrd="0" presId="urn:microsoft.com/office/officeart/2005/8/layout/orgChart1"/>
    <dgm:cxn modelId="{B0D4FB96-F3B2-4D91-846D-6942A0D8F09E}" type="presOf" srcId="{F9FC57A6-0468-4509-B019-DC1E407ECA88}" destId="{43C06E48-79C9-4940-A6F4-D20A9CFAEE79}" srcOrd="0" destOrd="0" presId="urn:microsoft.com/office/officeart/2005/8/layout/orgChart1"/>
    <dgm:cxn modelId="{0FBA2D7F-6847-4A69-9C22-01BBA75CDAA9}" type="presOf" srcId="{131007C7-3FC6-4E06-8648-A0F402AFF599}" destId="{D7F8CBAA-9B72-440B-A975-8C0A86A5859C}" srcOrd="1" destOrd="0" presId="urn:microsoft.com/office/officeart/2005/8/layout/orgChart1"/>
    <dgm:cxn modelId="{5E32E0DA-15D2-479A-986C-9671E4C97FF5}" srcId="{68C7707E-416E-4348-959A-3DD62AF69FC5}" destId="{131007C7-3FC6-4E06-8648-A0F402AFF599}" srcOrd="2" destOrd="0" parTransId="{EBDF3B43-317C-4FE2-AC81-1653E4038FAF}" sibTransId="{DD3D1FDB-79AD-40BD-BC3B-9D31596D1FCE}"/>
    <dgm:cxn modelId="{9E6FCE12-8AA5-4CB7-A5E8-533894B86595}" type="presOf" srcId="{F2660854-67DD-4078-95FD-E2999BF2D474}" destId="{5D6000EE-36BA-40BB-BC89-9932360E2A60}" srcOrd="1" destOrd="0" presId="urn:microsoft.com/office/officeart/2005/8/layout/orgChart1"/>
    <dgm:cxn modelId="{4231BDB7-7906-4B0E-B9A5-B8609DC5830F}" type="presOf" srcId="{131007C7-3FC6-4E06-8648-A0F402AFF599}" destId="{FFBF7A83-760C-4D83-BA69-1972F30FE963}" srcOrd="0" destOrd="0" presId="urn:microsoft.com/office/officeart/2005/8/layout/orgChart1"/>
    <dgm:cxn modelId="{F271C27F-DDF6-4DAB-8727-6441274F0ABE}" type="presOf" srcId="{ED4E3A2C-28CB-496A-9817-B4DFCA728F71}" destId="{4F4F1FCC-81CE-4D05-8E1B-0E012B3C3550}" srcOrd="0" destOrd="0" presId="urn:microsoft.com/office/officeart/2005/8/layout/orgChart1"/>
    <dgm:cxn modelId="{40CF6AC5-AEEF-40E1-AA77-59E35F4488DD}" type="presOf" srcId="{CD987C04-7086-4BF8-B4E1-B0B4AE6FB873}" destId="{2B0254B8-5BA3-4BA8-AE02-07AB7FFC6902}" srcOrd="0" destOrd="0" presId="urn:microsoft.com/office/officeart/2005/8/layout/orgChart1"/>
    <dgm:cxn modelId="{FAE221E9-1DB9-425B-B034-0EF446B6DC88}" srcId="{68C7707E-416E-4348-959A-3DD62AF69FC5}" destId="{ED4E3A2C-28CB-496A-9817-B4DFCA728F71}" srcOrd="3" destOrd="0" parTransId="{C6AEA27D-15C9-4B10-963E-C6F0FFB82291}" sibTransId="{A04D9FFD-DA01-4EDF-906F-2291886B925F}"/>
    <dgm:cxn modelId="{56BAE4C7-6A74-4412-B7B1-002D2D2C7BBD}" type="presOf" srcId="{63A6C7CD-6159-4177-AAEC-65E87FAAF449}" destId="{4C09FBB3-F4EA-4490-A813-B56B9F911807}" srcOrd="0" destOrd="0" presId="urn:microsoft.com/office/officeart/2005/8/layout/orgChart1"/>
    <dgm:cxn modelId="{9A0F2E04-6FB2-4D78-9490-B5BAE2B1B166}" srcId="{68C7707E-416E-4348-959A-3DD62AF69FC5}" destId="{6ECC8E1B-8E3D-48BE-94B3-7EDCC5441476}" srcOrd="1" destOrd="0" parTransId="{F9FC57A6-0468-4509-B019-DC1E407ECA88}" sibTransId="{6B42DD65-5979-4012-90A6-034CF2DDDF7E}"/>
    <dgm:cxn modelId="{06A51A2E-60BE-49DA-9987-EBFE03CD4A11}" type="presOf" srcId="{EBDF3B43-317C-4FE2-AC81-1653E4038FAF}" destId="{E1AFC0F2-871D-4811-92BD-1942983EBC6E}" srcOrd="0" destOrd="0" presId="urn:microsoft.com/office/officeart/2005/8/layout/orgChart1"/>
    <dgm:cxn modelId="{2A90DBCC-F697-44B6-A46B-5160817A9793}" type="presOf" srcId="{ED4E3A2C-28CB-496A-9817-B4DFCA728F71}" destId="{23036270-7039-4BAB-B61A-AB6A90249633}" srcOrd="1" destOrd="0" presId="urn:microsoft.com/office/officeart/2005/8/layout/orgChart1"/>
    <dgm:cxn modelId="{D24BB380-66D7-4C03-B217-229859139BD6}" srcId="{63A6C7CD-6159-4177-AAEC-65E87FAAF449}" destId="{68C7707E-416E-4348-959A-3DD62AF69FC5}" srcOrd="0" destOrd="0" parTransId="{0F891F2C-7E1B-4328-8CAB-4A821164E851}" sibTransId="{68A58F57-6F62-423F-8FC6-FE4ACB62D901}"/>
    <dgm:cxn modelId="{38D15274-7E83-4381-B0E1-B2431D4CDCBB}" srcId="{68C7707E-416E-4348-959A-3DD62AF69FC5}" destId="{F2660854-67DD-4078-95FD-E2999BF2D474}" srcOrd="0" destOrd="0" parTransId="{CD987C04-7086-4BF8-B4E1-B0B4AE6FB873}" sibTransId="{E92278B9-AAE6-4CD6-8196-3742DFDD0A9D}"/>
    <dgm:cxn modelId="{2FEFA272-3747-45BD-9890-B86AD965F33A}" type="presParOf" srcId="{4C09FBB3-F4EA-4490-A813-B56B9F911807}" destId="{408AE229-874E-4D18-8AA9-288A7B37D0AD}" srcOrd="0" destOrd="0" presId="urn:microsoft.com/office/officeart/2005/8/layout/orgChart1"/>
    <dgm:cxn modelId="{E2162F74-2233-4077-90C0-246C08F74E88}" type="presParOf" srcId="{408AE229-874E-4D18-8AA9-288A7B37D0AD}" destId="{AEA5F10D-AC02-48B1-926D-7D82B34726AB}" srcOrd="0" destOrd="0" presId="urn:microsoft.com/office/officeart/2005/8/layout/orgChart1"/>
    <dgm:cxn modelId="{15A8CCB8-A96A-4ADA-B3AF-9E5AC1FFABAC}" type="presParOf" srcId="{AEA5F10D-AC02-48B1-926D-7D82B34726AB}" destId="{5E2F1039-FCA1-442C-908E-D5440BE8E4A1}" srcOrd="0" destOrd="0" presId="urn:microsoft.com/office/officeart/2005/8/layout/orgChart1"/>
    <dgm:cxn modelId="{D873F28A-BA43-4E04-A197-104A78DF127C}" type="presParOf" srcId="{AEA5F10D-AC02-48B1-926D-7D82B34726AB}" destId="{A78CF9B9-CDE4-49CB-86C1-97BFEE6280BC}" srcOrd="1" destOrd="0" presId="urn:microsoft.com/office/officeart/2005/8/layout/orgChart1"/>
    <dgm:cxn modelId="{512D17E9-5823-4372-AFCA-1AE6A202E247}" type="presParOf" srcId="{408AE229-874E-4D18-8AA9-288A7B37D0AD}" destId="{BC00A2BD-258F-4B01-9FB0-3544CF236E18}" srcOrd="1" destOrd="0" presId="urn:microsoft.com/office/officeart/2005/8/layout/orgChart1"/>
    <dgm:cxn modelId="{8CC6D038-29E2-47DC-83D5-098A377D76EC}" type="presParOf" srcId="{BC00A2BD-258F-4B01-9FB0-3544CF236E18}" destId="{2B0254B8-5BA3-4BA8-AE02-07AB7FFC6902}" srcOrd="0" destOrd="0" presId="urn:microsoft.com/office/officeart/2005/8/layout/orgChart1"/>
    <dgm:cxn modelId="{B1683911-46C3-4540-8DAB-AE85A86EE549}" type="presParOf" srcId="{BC00A2BD-258F-4B01-9FB0-3544CF236E18}" destId="{004188B0-B676-4ECB-A2E9-1E0F348A0A5E}" srcOrd="1" destOrd="0" presId="urn:microsoft.com/office/officeart/2005/8/layout/orgChart1"/>
    <dgm:cxn modelId="{BCD3F2C7-0307-4195-AB9C-33DEA47DB648}" type="presParOf" srcId="{004188B0-B676-4ECB-A2E9-1E0F348A0A5E}" destId="{E0C45722-EFE3-4EF0-A6B5-40501E972386}" srcOrd="0" destOrd="0" presId="urn:microsoft.com/office/officeart/2005/8/layout/orgChart1"/>
    <dgm:cxn modelId="{803208EA-672E-4AA3-B982-FA0C949820A3}" type="presParOf" srcId="{E0C45722-EFE3-4EF0-A6B5-40501E972386}" destId="{3DFEB104-9B58-46E5-BF48-9FE8F12582B3}" srcOrd="0" destOrd="0" presId="urn:microsoft.com/office/officeart/2005/8/layout/orgChart1"/>
    <dgm:cxn modelId="{106E3F30-E861-4B96-B64B-F1E54873046B}" type="presParOf" srcId="{E0C45722-EFE3-4EF0-A6B5-40501E972386}" destId="{5D6000EE-36BA-40BB-BC89-9932360E2A60}" srcOrd="1" destOrd="0" presId="urn:microsoft.com/office/officeart/2005/8/layout/orgChart1"/>
    <dgm:cxn modelId="{DA08E8B6-DC7E-48F9-9D19-8041ACFE0E59}" type="presParOf" srcId="{004188B0-B676-4ECB-A2E9-1E0F348A0A5E}" destId="{FD539910-AB6B-4BDA-BB2E-454710DFC7F7}" srcOrd="1" destOrd="0" presId="urn:microsoft.com/office/officeart/2005/8/layout/orgChart1"/>
    <dgm:cxn modelId="{EBD0A0B4-58E0-4574-99EA-F1FB461058CB}" type="presParOf" srcId="{004188B0-B676-4ECB-A2E9-1E0F348A0A5E}" destId="{E917E9C4-06B0-42BB-B475-F518772E5C70}" srcOrd="2" destOrd="0" presId="urn:microsoft.com/office/officeart/2005/8/layout/orgChart1"/>
    <dgm:cxn modelId="{EB0F63AC-AD9E-4755-9F2B-9A7928304E33}" type="presParOf" srcId="{BC00A2BD-258F-4B01-9FB0-3544CF236E18}" destId="{43C06E48-79C9-4940-A6F4-D20A9CFAEE79}" srcOrd="2" destOrd="0" presId="urn:microsoft.com/office/officeart/2005/8/layout/orgChart1"/>
    <dgm:cxn modelId="{F6BCB56E-DB13-466E-B677-4BA15EFA56BD}" type="presParOf" srcId="{BC00A2BD-258F-4B01-9FB0-3544CF236E18}" destId="{0CA8B57C-8B5E-4485-AA15-CFE155CE121C}" srcOrd="3" destOrd="0" presId="urn:microsoft.com/office/officeart/2005/8/layout/orgChart1"/>
    <dgm:cxn modelId="{07492CB9-530E-4A8F-9C34-1BC1C40C9F8C}" type="presParOf" srcId="{0CA8B57C-8B5E-4485-AA15-CFE155CE121C}" destId="{DA8EB717-26CD-4CF3-A2B0-24EDAA55DA68}" srcOrd="0" destOrd="0" presId="urn:microsoft.com/office/officeart/2005/8/layout/orgChart1"/>
    <dgm:cxn modelId="{25E43661-B5EB-453E-A68C-2586D83BDC36}" type="presParOf" srcId="{DA8EB717-26CD-4CF3-A2B0-24EDAA55DA68}" destId="{3673AB74-0335-4DD3-95A0-C6C1D8404D48}" srcOrd="0" destOrd="0" presId="urn:microsoft.com/office/officeart/2005/8/layout/orgChart1"/>
    <dgm:cxn modelId="{ECEE9D75-CF5C-4603-A40A-4BE4685CF1C2}" type="presParOf" srcId="{DA8EB717-26CD-4CF3-A2B0-24EDAA55DA68}" destId="{5218EA00-D3E5-417A-8B1D-02AAB2BB1DE6}" srcOrd="1" destOrd="0" presId="urn:microsoft.com/office/officeart/2005/8/layout/orgChart1"/>
    <dgm:cxn modelId="{0BB48408-CB7C-45F1-9A1B-4B2F61AB1AA9}" type="presParOf" srcId="{0CA8B57C-8B5E-4485-AA15-CFE155CE121C}" destId="{9CA13A8D-36B7-4470-AF10-836A1B9B312D}" srcOrd="1" destOrd="0" presId="urn:microsoft.com/office/officeart/2005/8/layout/orgChart1"/>
    <dgm:cxn modelId="{63797BAD-6EB0-4F4A-BF93-7C4C1F1338B8}" type="presParOf" srcId="{0CA8B57C-8B5E-4485-AA15-CFE155CE121C}" destId="{91575A7F-9D08-4884-B926-EC15C60D5359}" srcOrd="2" destOrd="0" presId="urn:microsoft.com/office/officeart/2005/8/layout/orgChart1"/>
    <dgm:cxn modelId="{8E595476-2F2D-4793-8BD9-C79DB394DCF2}" type="presParOf" srcId="{BC00A2BD-258F-4B01-9FB0-3544CF236E18}" destId="{E1AFC0F2-871D-4811-92BD-1942983EBC6E}" srcOrd="4" destOrd="0" presId="urn:microsoft.com/office/officeart/2005/8/layout/orgChart1"/>
    <dgm:cxn modelId="{F7DAC36D-986E-47FC-940B-A525699D93FC}" type="presParOf" srcId="{BC00A2BD-258F-4B01-9FB0-3544CF236E18}" destId="{43E36D82-0C30-49D8-97E8-C50BF5FC0C66}" srcOrd="5" destOrd="0" presId="urn:microsoft.com/office/officeart/2005/8/layout/orgChart1"/>
    <dgm:cxn modelId="{ED251B88-5CAE-470E-A88B-855E346CCFA6}" type="presParOf" srcId="{43E36D82-0C30-49D8-97E8-C50BF5FC0C66}" destId="{62E6FB59-F633-4F65-A926-DA214609FFEE}" srcOrd="0" destOrd="0" presId="urn:microsoft.com/office/officeart/2005/8/layout/orgChart1"/>
    <dgm:cxn modelId="{ECB1A9F1-2884-45DF-A6E4-FEE2275E9EA5}" type="presParOf" srcId="{62E6FB59-F633-4F65-A926-DA214609FFEE}" destId="{FFBF7A83-760C-4D83-BA69-1972F30FE963}" srcOrd="0" destOrd="0" presId="urn:microsoft.com/office/officeart/2005/8/layout/orgChart1"/>
    <dgm:cxn modelId="{5B81E3E0-701D-4FB8-86BB-88A08648DE88}" type="presParOf" srcId="{62E6FB59-F633-4F65-A926-DA214609FFEE}" destId="{D7F8CBAA-9B72-440B-A975-8C0A86A5859C}" srcOrd="1" destOrd="0" presId="urn:microsoft.com/office/officeart/2005/8/layout/orgChart1"/>
    <dgm:cxn modelId="{7B8A0FF4-7394-49BF-9A2B-A531B704EDB9}" type="presParOf" srcId="{43E36D82-0C30-49D8-97E8-C50BF5FC0C66}" destId="{92929E58-19A2-40F2-A39C-7B4B0C479DF4}" srcOrd="1" destOrd="0" presId="urn:microsoft.com/office/officeart/2005/8/layout/orgChart1"/>
    <dgm:cxn modelId="{A1FB234C-D741-4395-9077-58F1A34A5193}" type="presParOf" srcId="{43E36D82-0C30-49D8-97E8-C50BF5FC0C66}" destId="{D216CAF3-E432-4A44-8E74-FF54BB69E5C5}" srcOrd="2" destOrd="0" presId="urn:microsoft.com/office/officeart/2005/8/layout/orgChart1"/>
    <dgm:cxn modelId="{63F5E9E8-81EC-48F7-8BDE-7F640594A807}" type="presParOf" srcId="{BC00A2BD-258F-4B01-9FB0-3544CF236E18}" destId="{13E234D1-49F6-4935-9466-4E00BB738C44}" srcOrd="6" destOrd="0" presId="urn:microsoft.com/office/officeart/2005/8/layout/orgChart1"/>
    <dgm:cxn modelId="{2367B3BF-A300-4A56-82E8-37464E82EBD4}" type="presParOf" srcId="{BC00A2BD-258F-4B01-9FB0-3544CF236E18}" destId="{E655E878-3AC6-48AD-A38F-C81BE3107A9E}" srcOrd="7" destOrd="0" presId="urn:microsoft.com/office/officeart/2005/8/layout/orgChart1"/>
    <dgm:cxn modelId="{FDDDF20D-6BEF-4F7F-B5BF-265478B6C80F}" type="presParOf" srcId="{E655E878-3AC6-48AD-A38F-C81BE3107A9E}" destId="{9B07ABB0-3D5C-4441-8000-63542B2327AF}" srcOrd="0" destOrd="0" presId="urn:microsoft.com/office/officeart/2005/8/layout/orgChart1"/>
    <dgm:cxn modelId="{1FF0FCA1-01F7-41BA-B615-4CB040D1A7E7}" type="presParOf" srcId="{9B07ABB0-3D5C-4441-8000-63542B2327AF}" destId="{4F4F1FCC-81CE-4D05-8E1B-0E012B3C3550}" srcOrd="0" destOrd="0" presId="urn:microsoft.com/office/officeart/2005/8/layout/orgChart1"/>
    <dgm:cxn modelId="{6EAE2614-50CA-4976-B506-01212AC2224C}" type="presParOf" srcId="{9B07ABB0-3D5C-4441-8000-63542B2327AF}" destId="{23036270-7039-4BAB-B61A-AB6A90249633}" srcOrd="1" destOrd="0" presId="urn:microsoft.com/office/officeart/2005/8/layout/orgChart1"/>
    <dgm:cxn modelId="{F43BCCC3-BE0B-445E-A01F-3716F57B84F3}" type="presParOf" srcId="{E655E878-3AC6-48AD-A38F-C81BE3107A9E}" destId="{C9AE867A-930A-4DFF-AECF-6D227CACABA6}" srcOrd="1" destOrd="0" presId="urn:microsoft.com/office/officeart/2005/8/layout/orgChart1"/>
    <dgm:cxn modelId="{9239568A-AB67-430B-B152-3F3053C2869C}" type="presParOf" srcId="{E655E878-3AC6-48AD-A38F-C81BE3107A9E}" destId="{E5DAF008-841F-48DE-9CBB-851D811D9BFC}" srcOrd="2" destOrd="0" presId="urn:microsoft.com/office/officeart/2005/8/layout/orgChart1"/>
    <dgm:cxn modelId="{0E03DEFF-6841-40B0-AB79-9EB4138AB124}" type="presParOf" srcId="{408AE229-874E-4D18-8AA9-288A7B37D0AD}" destId="{8F2A23E4-0D1F-4707-84D6-40128C5371EB}" srcOrd="2" destOrd="0" presId="urn:microsoft.com/office/officeart/2005/8/layout/orgChart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CA7461-CCA7-4759-BA01-B465922FFB35}" type="doc">
      <dgm:prSet loTypeId="urn:microsoft.com/office/officeart/2005/8/layout/orgChart1" loCatId="hierarchy" qsTypeId="urn:microsoft.com/office/officeart/2005/8/quickstyle/3d2" qsCatId="3D" csTypeId="urn:microsoft.com/office/officeart/2005/8/colors/accent1_2" csCatId="accent1" phldr="1"/>
      <dgm:spPr/>
    </dgm:pt>
    <dgm:pt modelId="{67095E22-AB70-4945-BEC9-20410A04CE63}">
      <dgm:prSet custT="1"/>
      <dgm:spPr>
        <a:gradFill rotWithShape="0">
          <a:gsLst>
            <a:gs pos="0">
              <a:srgbClr val="92D050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t-RU" sz="2400" b="1" i="0" u="none" strike="noStrike" cap="none" normalizeH="0" baseline="0" dirty="0" smtClean="0">
              <a:ln/>
              <a:solidFill>
                <a:schemeClr val="bg2">
                  <a:lumMod val="10000"/>
                </a:schemeClr>
              </a:solidFill>
              <a:effectLst/>
              <a:latin typeface="Arial" charset="0"/>
              <a:cs typeface="Arial" charset="0"/>
            </a:rPr>
            <a:t>Кружки и секции </a:t>
          </a:r>
        </a:p>
      </dgm:t>
    </dgm:pt>
    <dgm:pt modelId="{9EC80274-9CA5-46F0-B248-32F2CF1F011D}" type="parTrans" cxnId="{894DE58D-E3FB-418C-9C40-519810A621FC}">
      <dgm:prSet/>
      <dgm:spPr/>
      <dgm:t>
        <a:bodyPr/>
        <a:lstStyle/>
        <a:p>
          <a:endParaRPr lang="ru-RU"/>
        </a:p>
      </dgm:t>
    </dgm:pt>
    <dgm:pt modelId="{A37CCAF7-011B-4A39-B0FE-7BAD13F14437}" type="sibTrans" cxnId="{894DE58D-E3FB-418C-9C40-519810A621FC}">
      <dgm:prSet/>
      <dgm:spPr/>
      <dgm:t>
        <a:bodyPr/>
        <a:lstStyle/>
        <a:p>
          <a:endParaRPr lang="ru-RU"/>
        </a:p>
      </dgm:t>
    </dgm:pt>
    <dgm:pt modelId="{08A04D23-4355-4378-BF7F-8CE65E94626B}">
      <dgm:prSet custT="1"/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t-RU" sz="1600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  <a:cs typeface="Arial" charset="0"/>
            </a:rPr>
            <a:t>“Ләйсән”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t-RU" sz="1600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  <a:cs typeface="Arial" charset="0"/>
            </a:rPr>
            <a:t>вокальный ансамбль</a:t>
          </a:r>
          <a:endParaRPr kumimoji="0" lang="ru-RU" sz="1600" b="1" i="0" u="none" strike="noStrike" cap="none" normalizeH="0" baseline="0" dirty="0" smtClean="0">
            <a:ln/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F85C2CBD-4D75-45F4-A323-EC6D8F7E5CE9}" type="parTrans" cxnId="{BCFA4C62-EF13-497B-8380-816DB16A3F34}">
      <dgm:prSet/>
      <dgm:spPr/>
      <dgm:t>
        <a:bodyPr/>
        <a:lstStyle/>
        <a:p>
          <a:endParaRPr lang="ru-RU"/>
        </a:p>
      </dgm:t>
    </dgm:pt>
    <dgm:pt modelId="{2372C2CE-7074-490F-81A7-F4EC53B8FBA2}" type="sibTrans" cxnId="{BCFA4C62-EF13-497B-8380-816DB16A3F34}">
      <dgm:prSet/>
      <dgm:spPr/>
      <dgm:t>
        <a:bodyPr/>
        <a:lstStyle/>
        <a:p>
          <a:endParaRPr lang="ru-RU"/>
        </a:p>
      </dgm:t>
    </dgm:pt>
    <dgm:pt modelId="{C6F7CEDC-FF3B-4382-9BE5-237ADB085E5D}">
      <dgm:prSet custT="1"/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t-RU" sz="1800" b="0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  <a:cs typeface="Arial" charset="0"/>
            </a:rPr>
            <a:t>“</a:t>
          </a:r>
          <a:r>
            <a:rPr kumimoji="0" lang="en-US" sz="1800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  <a:cs typeface="Arial" charset="0"/>
            </a:rPr>
            <a:t>C</a:t>
          </a:r>
          <a:r>
            <a:rPr kumimoji="0" lang="tt-RU" sz="1800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  <a:cs typeface="Arial" charset="0"/>
            </a:rPr>
            <a:t>әләт</a:t>
          </a:r>
          <a:r>
            <a:rPr kumimoji="0" lang="tt-RU" sz="1600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  <a:cs typeface="Arial" charset="0"/>
            </a:rPr>
            <a:t>”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t-RU" sz="1600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Arial" charset="0"/>
              <a:cs typeface="Arial" charset="0"/>
            </a:rPr>
            <a:t>Театральная студия</a:t>
          </a:r>
          <a:endParaRPr kumimoji="0" lang="ru-RU" sz="1600" b="1" i="0" u="none" strike="noStrike" cap="none" normalizeH="0" baseline="0" dirty="0" smtClean="0">
            <a:ln/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77C943C0-3764-46F6-98CE-1CAF806B7EA0}" type="parTrans" cxnId="{71F45BCE-E153-4F5C-AA11-C450EA1E777E}">
      <dgm:prSet/>
      <dgm:spPr/>
      <dgm:t>
        <a:bodyPr/>
        <a:lstStyle/>
        <a:p>
          <a:endParaRPr lang="ru-RU"/>
        </a:p>
      </dgm:t>
    </dgm:pt>
    <dgm:pt modelId="{E1DFE53E-06B9-46B2-B031-CF6180DAFD8B}" type="sibTrans" cxnId="{71F45BCE-E153-4F5C-AA11-C450EA1E777E}">
      <dgm:prSet/>
      <dgm:spPr/>
      <dgm:t>
        <a:bodyPr/>
        <a:lstStyle/>
        <a:p>
          <a:endParaRPr lang="ru-RU"/>
        </a:p>
      </dgm:t>
    </dgm:pt>
    <dgm:pt modelId="{B7EFF1AD-9392-43F5-803B-D009F1DF35D8}">
      <dgm:prSet custT="1"/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lang="tt-RU" sz="1600" b="1" dirty="0" smtClean="0">
              <a:solidFill>
                <a:schemeClr val="tx1"/>
              </a:solidFill>
            </a:rPr>
            <a:t>Хореографическая школа-студия “Алтын”</a:t>
          </a:r>
          <a:endParaRPr kumimoji="0" lang="ru-RU" sz="1800" b="1" i="0" u="none" strike="noStrike" cap="none" normalizeH="0" baseline="0" dirty="0" smtClean="0">
            <a:ln/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BCA2ABEA-E433-42A6-B3D9-B473D52A0882}" type="parTrans" cxnId="{521A96F5-7BD8-4990-8692-3C6830E53052}">
      <dgm:prSet/>
      <dgm:spPr/>
      <dgm:t>
        <a:bodyPr/>
        <a:lstStyle/>
        <a:p>
          <a:endParaRPr lang="ru-RU"/>
        </a:p>
      </dgm:t>
    </dgm:pt>
    <dgm:pt modelId="{21073AB8-ECA7-4E75-A152-93BCDBBDCCC7}" type="sibTrans" cxnId="{521A96F5-7BD8-4990-8692-3C6830E53052}">
      <dgm:prSet/>
      <dgm:spPr/>
      <dgm:t>
        <a:bodyPr/>
        <a:lstStyle/>
        <a:p>
          <a:endParaRPr lang="ru-RU"/>
        </a:p>
      </dgm:t>
    </dgm:pt>
    <dgm:pt modelId="{1589B602-8567-4667-8185-3A1594D724F1}">
      <dgm:prSet custT="1"/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lang="tt-RU" sz="1600" b="1" dirty="0" smtClean="0">
              <a:solidFill>
                <a:schemeClr val="tx1"/>
              </a:solidFill>
            </a:rPr>
            <a:t>Студия художественного слова “Нәфис сүз”</a:t>
          </a:r>
          <a:endParaRPr kumimoji="0" lang="ru-RU" sz="1600" b="1" i="0" u="none" strike="noStrike" cap="none" normalizeH="0" baseline="0" dirty="0" smtClean="0">
            <a:ln/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5CA51BE5-D24F-430E-8172-C9C5798B8166}" type="parTrans" cxnId="{0C8F4B7A-96BE-4087-8BE8-986CA21130B1}">
      <dgm:prSet/>
      <dgm:spPr/>
      <dgm:t>
        <a:bodyPr/>
        <a:lstStyle/>
        <a:p>
          <a:endParaRPr lang="ru-RU"/>
        </a:p>
      </dgm:t>
    </dgm:pt>
    <dgm:pt modelId="{BC28F224-729A-4387-973B-F0930BB5116A}" type="sibTrans" cxnId="{0C8F4B7A-96BE-4087-8BE8-986CA21130B1}">
      <dgm:prSet/>
      <dgm:spPr/>
      <dgm:t>
        <a:bodyPr/>
        <a:lstStyle/>
        <a:p>
          <a:endParaRPr lang="ru-RU"/>
        </a:p>
      </dgm:t>
    </dgm:pt>
    <dgm:pt modelId="{5429BCC7-1840-45FE-A3B7-33D7E8CCEF26}">
      <dgm:prSet custT="1"/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tt-RU" sz="1000" b="0" i="0" u="none" strike="noStrike" cap="none" normalizeH="0" baseline="0" dirty="0" smtClean="0">
            <a:ln/>
            <a:effectLst/>
            <a:latin typeface="+mj-lt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t-RU" sz="2000" b="0" i="0" u="none" strike="noStrike" cap="none" normalizeH="0" baseline="0" dirty="0" smtClean="0">
              <a:ln/>
              <a:solidFill>
                <a:srgbClr val="002060"/>
              </a:solidFill>
              <a:effectLst/>
              <a:latin typeface="+mj-lt"/>
              <a:cs typeface="Arial" charset="0"/>
            </a:rPr>
            <a:t>“</a:t>
          </a:r>
          <a:r>
            <a:rPr kumimoji="0" lang="tt-RU" sz="1600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+mj-lt"/>
              <a:cs typeface="Arial" charset="0"/>
            </a:rPr>
            <a:t>Сәфәр”вокально –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t-RU" sz="1600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+mj-lt"/>
              <a:cs typeface="Arial" charset="0"/>
            </a:rPr>
            <a:t> инструментальный ансамбль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1000" b="0" i="0" u="none" strike="noStrike" cap="none" normalizeH="0" baseline="0" dirty="0" smtClean="0">
            <a:ln/>
            <a:effectLst/>
            <a:latin typeface="+mj-lt"/>
            <a:cs typeface="Arial" charset="0"/>
          </a:endParaRPr>
        </a:p>
      </dgm:t>
    </dgm:pt>
    <dgm:pt modelId="{56088B97-66C3-4E85-84E1-77C4DF3529B7}" type="parTrans" cxnId="{69E36AEA-0A0A-4846-96ED-8282A6D52617}">
      <dgm:prSet/>
      <dgm:spPr/>
      <dgm:t>
        <a:bodyPr/>
        <a:lstStyle/>
        <a:p>
          <a:endParaRPr lang="ru-RU"/>
        </a:p>
      </dgm:t>
    </dgm:pt>
    <dgm:pt modelId="{9708CFA8-46E2-4BCD-B2D6-E08E43018A05}" type="sibTrans" cxnId="{69E36AEA-0A0A-4846-96ED-8282A6D52617}">
      <dgm:prSet/>
      <dgm:spPr/>
      <dgm:t>
        <a:bodyPr/>
        <a:lstStyle/>
        <a:p>
          <a:endParaRPr lang="ru-RU"/>
        </a:p>
      </dgm:t>
    </dgm:pt>
    <dgm:pt modelId="{C77D38DE-35B2-421A-B123-F7F1B25F6628}">
      <dgm:prSet custT="1"/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t-RU" sz="1600" b="1" i="0" u="none" strike="noStrike" cap="none" normalizeH="0" baseline="0" dirty="0" smtClean="0">
              <a:ln/>
              <a:solidFill>
                <a:schemeClr val="tx1"/>
              </a:solidFill>
              <a:effectLst/>
              <a:latin typeface="+mj-lt"/>
              <a:cs typeface="Arial" charset="0"/>
            </a:rPr>
            <a:t>Кружок английского языка</a:t>
          </a:r>
        </a:p>
      </dgm:t>
    </dgm:pt>
    <dgm:pt modelId="{81FC2455-7422-4639-A8E9-70A68F71A97D}" type="parTrans" cxnId="{FC92B2C9-67D2-4A9A-8224-5588FD05D59B}">
      <dgm:prSet/>
      <dgm:spPr/>
      <dgm:t>
        <a:bodyPr/>
        <a:lstStyle/>
        <a:p>
          <a:endParaRPr lang="ru-RU"/>
        </a:p>
      </dgm:t>
    </dgm:pt>
    <dgm:pt modelId="{A223F765-7D04-4415-91D2-CA1EB4553B97}" type="sibTrans" cxnId="{FC92B2C9-67D2-4A9A-8224-5588FD05D59B}">
      <dgm:prSet/>
      <dgm:spPr/>
      <dgm:t>
        <a:bodyPr/>
        <a:lstStyle/>
        <a:p>
          <a:endParaRPr lang="ru-RU"/>
        </a:p>
      </dgm:t>
    </dgm:pt>
    <dgm:pt modelId="{39626F20-F31E-49F9-8D4E-F8E5148F7BCC}">
      <dgm:prSet custT="1"/>
      <dgm:sp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lang="tt-RU" sz="1600" b="1" dirty="0" smtClean="0">
              <a:solidFill>
                <a:schemeClr val="tx1"/>
              </a:solidFill>
            </a:rPr>
            <a:t>Танцевально-спортивный клуб “Ювента” (спортивно-бальные танцы)</a:t>
          </a:r>
          <a:endParaRPr kumimoji="0" lang="tt-RU" sz="1600" b="1" i="0" u="none" strike="noStrike" cap="none" normalizeH="0" baseline="0" dirty="0" smtClean="0">
            <a:ln/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5ABC068A-F276-4FF9-A635-79A5DBA259FD}" type="parTrans" cxnId="{2D9F6439-FE8C-4FCA-979C-3945663B7709}">
      <dgm:prSet/>
      <dgm:spPr/>
      <dgm:t>
        <a:bodyPr/>
        <a:lstStyle/>
        <a:p>
          <a:endParaRPr lang="ru-RU"/>
        </a:p>
      </dgm:t>
    </dgm:pt>
    <dgm:pt modelId="{314BE56D-1348-4315-A079-9F8428B69F8D}" type="sibTrans" cxnId="{2D9F6439-FE8C-4FCA-979C-3945663B7709}">
      <dgm:prSet/>
      <dgm:spPr/>
      <dgm:t>
        <a:bodyPr/>
        <a:lstStyle/>
        <a:p>
          <a:endParaRPr lang="ru-RU"/>
        </a:p>
      </dgm:t>
    </dgm:pt>
    <dgm:pt modelId="{C26C82B5-FC1B-4948-8DAF-F62FCEB5A756}" type="pres">
      <dgm:prSet presAssocID="{AFCA7461-CCA7-4759-BA01-B465922FFB3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CA37691-2ACC-46CC-9049-650F90E51066}" type="pres">
      <dgm:prSet presAssocID="{67095E22-AB70-4945-BEC9-20410A04CE63}" presName="hierRoot1" presStyleCnt="0">
        <dgm:presLayoutVars>
          <dgm:hierBranch val="hang"/>
        </dgm:presLayoutVars>
      </dgm:prSet>
      <dgm:spPr/>
    </dgm:pt>
    <dgm:pt modelId="{989D0EDB-56B2-407A-81EE-E13C0CD2DC36}" type="pres">
      <dgm:prSet presAssocID="{67095E22-AB70-4945-BEC9-20410A04CE63}" presName="rootComposite1" presStyleCnt="0"/>
      <dgm:spPr/>
    </dgm:pt>
    <dgm:pt modelId="{06C45B52-62C6-4FE4-B788-5CBFAD847266}" type="pres">
      <dgm:prSet presAssocID="{67095E22-AB70-4945-BEC9-20410A04CE63}" presName="rootText1" presStyleLbl="node0" presStyleIdx="0" presStyleCnt="1" custScaleX="184055" custLinFactNeighborX="-24722" custLinFactNeighborY="127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3F8BB8-305D-4DF6-86A1-8137A25F110D}" type="pres">
      <dgm:prSet presAssocID="{67095E22-AB70-4945-BEC9-20410A04CE63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3AA942F-3A03-4653-ABB9-6B03AFA65BCF}" type="pres">
      <dgm:prSet presAssocID="{67095E22-AB70-4945-BEC9-20410A04CE63}" presName="hierChild2" presStyleCnt="0"/>
      <dgm:spPr/>
    </dgm:pt>
    <dgm:pt modelId="{67B52155-EA27-468F-B9AB-DE5EEA2B7E8A}" type="pres">
      <dgm:prSet presAssocID="{F85C2CBD-4D75-45F4-A323-EC6D8F7E5CE9}" presName="Name48" presStyleLbl="parChTrans1D2" presStyleIdx="0" presStyleCnt="7"/>
      <dgm:spPr/>
      <dgm:t>
        <a:bodyPr/>
        <a:lstStyle/>
        <a:p>
          <a:endParaRPr lang="ru-RU"/>
        </a:p>
      </dgm:t>
    </dgm:pt>
    <dgm:pt modelId="{564B2112-B46F-4400-8E6D-7BC4359FD6B4}" type="pres">
      <dgm:prSet presAssocID="{08A04D23-4355-4378-BF7F-8CE65E94626B}" presName="hierRoot2" presStyleCnt="0">
        <dgm:presLayoutVars>
          <dgm:hierBranch/>
        </dgm:presLayoutVars>
      </dgm:prSet>
      <dgm:spPr/>
    </dgm:pt>
    <dgm:pt modelId="{4670ED42-E551-4791-A40D-878216F5C923}" type="pres">
      <dgm:prSet presAssocID="{08A04D23-4355-4378-BF7F-8CE65E94626B}" presName="rootComposite" presStyleCnt="0"/>
      <dgm:spPr/>
    </dgm:pt>
    <dgm:pt modelId="{80045C3D-3E85-451D-AC41-91776C0ACD93}" type="pres">
      <dgm:prSet presAssocID="{08A04D23-4355-4378-BF7F-8CE65E94626B}" presName="rootText" presStyleLbl="node2" presStyleIdx="0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A2F0DA4-29DE-49A2-9419-1D65DB38150B}" type="pres">
      <dgm:prSet presAssocID="{08A04D23-4355-4378-BF7F-8CE65E94626B}" presName="rootConnector" presStyleLbl="node2" presStyleIdx="0" presStyleCnt="7"/>
      <dgm:spPr/>
      <dgm:t>
        <a:bodyPr/>
        <a:lstStyle/>
        <a:p>
          <a:endParaRPr lang="ru-RU"/>
        </a:p>
      </dgm:t>
    </dgm:pt>
    <dgm:pt modelId="{23B1562E-AD95-4901-92B8-385EAE340BFC}" type="pres">
      <dgm:prSet presAssocID="{08A04D23-4355-4378-BF7F-8CE65E94626B}" presName="hierChild4" presStyleCnt="0"/>
      <dgm:spPr/>
    </dgm:pt>
    <dgm:pt modelId="{F9E26711-08B1-4316-B059-08141EC8BA97}" type="pres">
      <dgm:prSet presAssocID="{08A04D23-4355-4378-BF7F-8CE65E94626B}" presName="hierChild5" presStyleCnt="0"/>
      <dgm:spPr/>
    </dgm:pt>
    <dgm:pt modelId="{2E652100-8086-492E-8F04-B23ADD59A4DE}" type="pres">
      <dgm:prSet presAssocID="{77C943C0-3764-46F6-98CE-1CAF806B7EA0}" presName="Name48" presStyleLbl="parChTrans1D2" presStyleIdx="1" presStyleCnt="7"/>
      <dgm:spPr/>
      <dgm:t>
        <a:bodyPr/>
        <a:lstStyle/>
        <a:p>
          <a:endParaRPr lang="ru-RU"/>
        </a:p>
      </dgm:t>
    </dgm:pt>
    <dgm:pt modelId="{6A605787-F974-4204-89B1-713F99B98B6D}" type="pres">
      <dgm:prSet presAssocID="{C6F7CEDC-FF3B-4382-9BE5-237ADB085E5D}" presName="hierRoot2" presStyleCnt="0">
        <dgm:presLayoutVars>
          <dgm:hierBranch/>
        </dgm:presLayoutVars>
      </dgm:prSet>
      <dgm:spPr/>
    </dgm:pt>
    <dgm:pt modelId="{EBD0A79E-5BBB-48BB-8EA2-FE411B6DA7B2}" type="pres">
      <dgm:prSet presAssocID="{C6F7CEDC-FF3B-4382-9BE5-237ADB085E5D}" presName="rootComposite" presStyleCnt="0"/>
      <dgm:spPr/>
    </dgm:pt>
    <dgm:pt modelId="{F9917725-E0AE-483E-AE77-3BCC7E9257BD}" type="pres">
      <dgm:prSet presAssocID="{C6F7CEDC-FF3B-4382-9BE5-237ADB085E5D}" presName="rootText" presStyleLbl="node2" presStyleIdx="1" presStyleCnt="7" custScaleX="1148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B4DDC89-A48A-494B-91F7-406790AF6021}" type="pres">
      <dgm:prSet presAssocID="{C6F7CEDC-FF3B-4382-9BE5-237ADB085E5D}" presName="rootConnector" presStyleLbl="node2" presStyleIdx="1" presStyleCnt="7"/>
      <dgm:spPr/>
      <dgm:t>
        <a:bodyPr/>
        <a:lstStyle/>
        <a:p>
          <a:endParaRPr lang="ru-RU"/>
        </a:p>
      </dgm:t>
    </dgm:pt>
    <dgm:pt modelId="{2EE05338-82BA-4CAF-85D0-0FE22D863B64}" type="pres">
      <dgm:prSet presAssocID="{C6F7CEDC-FF3B-4382-9BE5-237ADB085E5D}" presName="hierChild4" presStyleCnt="0"/>
      <dgm:spPr/>
    </dgm:pt>
    <dgm:pt modelId="{5E2E5327-2B89-4947-8487-3BF0B1D4884E}" type="pres">
      <dgm:prSet presAssocID="{C6F7CEDC-FF3B-4382-9BE5-237ADB085E5D}" presName="hierChild5" presStyleCnt="0"/>
      <dgm:spPr/>
    </dgm:pt>
    <dgm:pt modelId="{5AB70269-A33C-4738-B296-3ACA324DBB27}" type="pres">
      <dgm:prSet presAssocID="{BCA2ABEA-E433-42A6-B3D9-B473D52A0882}" presName="Name48" presStyleLbl="parChTrans1D2" presStyleIdx="2" presStyleCnt="7"/>
      <dgm:spPr/>
      <dgm:t>
        <a:bodyPr/>
        <a:lstStyle/>
        <a:p>
          <a:endParaRPr lang="ru-RU"/>
        </a:p>
      </dgm:t>
    </dgm:pt>
    <dgm:pt modelId="{41065A0A-AEB8-401C-849E-BB11E3D129D9}" type="pres">
      <dgm:prSet presAssocID="{B7EFF1AD-9392-43F5-803B-D009F1DF35D8}" presName="hierRoot2" presStyleCnt="0">
        <dgm:presLayoutVars>
          <dgm:hierBranch/>
        </dgm:presLayoutVars>
      </dgm:prSet>
      <dgm:spPr/>
    </dgm:pt>
    <dgm:pt modelId="{20401DB9-F5BE-4B10-A3C2-4854F080F1AE}" type="pres">
      <dgm:prSet presAssocID="{B7EFF1AD-9392-43F5-803B-D009F1DF35D8}" presName="rootComposite" presStyleCnt="0"/>
      <dgm:spPr/>
    </dgm:pt>
    <dgm:pt modelId="{83030D1A-958C-48B8-95A2-9E311C49E31F}" type="pres">
      <dgm:prSet presAssocID="{B7EFF1AD-9392-43F5-803B-D009F1DF35D8}" presName="rootText" presStyleLbl="node2" presStyleIdx="2" presStyleCnt="7" custScaleX="1445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2BAD1A-CA22-4A3A-BD1F-17AFAE58EDC2}" type="pres">
      <dgm:prSet presAssocID="{B7EFF1AD-9392-43F5-803B-D009F1DF35D8}" presName="rootConnector" presStyleLbl="node2" presStyleIdx="2" presStyleCnt="7"/>
      <dgm:spPr/>
      <dgm:t>
        <a:bodyPr/>
        <a:lstStyle/>
        <a:p>
          <a:endParaRPr lang="ru-RU"/>
        </a:p>
      </dgm:t>
    </dgm:pt>
    <dgm:pt modelId="{5A977419-BF17-4151-AE13-2C7BF2A48432}" type="pres">
      <dgm:prSet presAssocID="{B7EFF1AD-9392-43F5-803B-D009F1DF35D8}" presName="hierChild4" presStyleCnt="0"/>
      <dgm:spPr/>
    </dgm:pt>
    <dgm:pt modelId="{9185B080-E904-4953-89F8-82CC7D0F7988}" type="pres">
      <dgm:prSet presAssocID="{B7EFF1AD-9392-43F5-803B-D009F1DF35D8}" presName="hierChild5" presStyleCnt="0"/>
      <dgm:spPr/>
    </dgm:pt>
    <dgm:pt modelId="{EEA3BE30-30C1-4680-941A-E11C993F8EB8}" type="pres">
      <dgm:prSet presAssocID="{5CA51BE5-D24F-430E-8172-C9C5798B8166}" presName="Name48" presStyleLbl="parChTrans1D2" presStyleIdx="3" presStyleCnt="7"/>
      <dgm:spPr/>
      <dgm:t>
        <a:bodyPr/>
        <a:lstStyle/>
        <a:p>
          <a:endParaRPr lang="ru-RU"/>
        </a:p>
      </dgm:t>
    </dgm:pt>
    <dgm:pt modelId="{E1212524-97BF-4E1D-AF36-169805AB212A}" type="pres">
      <dgm:prSet presAssocID="{1589B602-8567-4667-8185-3A1594D724F1}" presName="hierRoot2" presStyleCnt="0">
        <dgm:presLayoutVars>
          <dgm:hierBranch/>
        </dgm:presLayoutVars>
      </dgm:prSet>
      <dgm:spPr/>
    </dgm:pt>
    <dgm:pt modelId="{429E1D49-E402-44B0-B4D2-81A5D92F8D36}" type="pres">
      <dgm:prSet presAssocID="{1589B602-8567-4667-8185-3A1594D724F1}" presName="rootComposite" presStyleCnt="0"/>
      <dgm:spPr/>
    </dgm:pt>
    <dgm:pt modelId="{ED34975D-0B14-4918-B429-3FF09BE5EBA0}" type="pres">
      <dgm:prSet presAssocID="{1589B602-8567-4667-8185-3A1594D724F1}" presName="rootText" presStyleLbl="node2" presStyleIdx="3" presStyleCnt="7" custScaleX="1396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0BB4F99-C232-4B11-843F-CB4659248768}" type="pres">
      <dgm:prSet presAssocID="{1589B602-8567-4667-8185-3A1594D724F1}" presName="rootConnector" presStyleLbl="node2" presStyleIdx="3" presStyleCnt="7"/>
      <dgm:spPr/>
      <dgm:t>
        <a:bodyPr/>
        <a:lstStyle/>
        <a:p>
          <a:endParaRPr lang="ru-RU"/>
        </a:p>
      </dgm:t>
    </dgm:pt>
    <dgm:pt modelId="{2595FE80-5B19-4389-BF90-F5E1268D182F}" type="pres">
      <dgm:prSet presAssocID="{1589B602-8567-4667-8185-3A1594D724F1}" presName="hierChild4" presStyleCnt="0"/>
      <dgm:spPr/>
    </dgm:pt>
    <dgm:pt modelId="{F6427634-0D9D-4F3B-8344-54CDD7055CD4}" type="pres">
      <dgm:prSet presAssocID="{1589B602-8567-4667-8185-3A1594D724F1}" presName="hierChild5" presStyleCnt="0"/>
      <dgm:spPr/>
    </dgm:pt>
    <dgm:pt modelId="{88BED1DB-5A67-4D5A-B615-A62CCCE2BF99}" type="pres">
      <dgm:prSet presAssocID="{56088B97-66C3-4E85-84E1-77C4DF3529B7}" presName="Name48" presStyleLbl="parChTrans1D2" presStyleIdx="4" presStyleCnt="7"/>
      <dgm:spPr/>
      <dgm:t>
        <a:bodyPr/>
        <a:lstStyle/>
        <a:p>
          <a:endParaRPr lang="ru-RU"/>
        </a:p>
      </dgm:t>
    </dgm:pt>
    <dgm:pt modelId="{5B4789F0-B11A-483F-9B91-8C4B1FCB0DC7}" type="pres">
      <dgm:prSet presAssocID="{5429BCC7-1840-45FE-A3B7-33D7E8CCEF26}" presName="hierRoot2" presStyleCnt="0">
        <dgm:presLayoutVars>
          <dgm:hierBranch/>
        </dgm:presLayoutVars>
      </dgm:prSet>
      <dgm:spPr/>
    </dgm:pt>
    <dgm:pt modelId="{F42B4951-EB16-4356-9AAD-F3EFBA076444}" type="pres">
      <dgm:prSet presAssocID="{5429BCC7-1840-45FE-A3B7-33D7E8CCEF26}" presName="rootComposite" presStyleCnt="0"/>
      <dgm:spPr/>
    </dgm:pt>
    <dgm:pt modelId="{5BBC07DC-CA01-4149-8120-956A2FB7B59A}" type="pres">
      <dgm:prSet presAssocID="{5429BCC7-1840-45FE-A3B7-33D7E8CCEF26}" presName="rootText" presStyleLbl="node2" presStyleIdx="4" presStyleCnt="7" custScaleX="183896" custScaleY="1039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0566761-74B3-4B40-9816-7885220C6A37}" type="pres">
      <dgm:prSet presAssocID="{5429BCC7-1840-45FE-A3B7-33D7E8CCEF26}" presName="rootConnector" presStyleLbl="node2" presStyleIdx="4" presStyleCnt="7"/>
      <dgm:spPr/>
      <dgm:t>
        <a:bodyPr/>
        <a:lstStyle/>
        <a:p>
          <a:endParaRPr lang="ru-RU"/>
        </a:p>
      </dgm:t>
    </dgm:pt>
    <dgm:pt modelId="{12F2CD51-C872-43DC-B61F-D5FEE4686AB4}" type="pres">
      <dgm:prSet presAssocID="{5429BCC7-1840-45FE-A3B7-33D7E8CCEF26}" presName="hierChild4" presStyleCnt="0"/>
      <dgm:spPr/>
    </dgm:pt>
    <dgm:pt modelId="{547B86BA-E077-4074-A9D0-CAFF9456D805}" type="pres">
      <dgm:prSet presAssocID="{5429BCC7-1840-45FE-A3B7-33D7E8CCEF26}" presName="hierChild5" presStyleCnt="0"/>
      <dgm:spPr/>
    </dgm:pt>
    <dgm:pt modelId="{7A34E3DA-D364-49E9-A3DC-5F3D7082EF4C}" type="pres">
      <dgm:prSet presAssocID="{81FC2455-7422-4639-A8E9-70A68F71A97D}" presName="Name48" presStyleLbl="parChTrans1D2" presStyleIdx="5" presStyleCnt="7"/>
      <dgm:spPr/>
      <dgm:t>
        <a:bodyPr/>
        <a:lstStyle/>
        <a:p>
          <a:endParaRPr lang="ru-RU"/>
        </a:p>
      </dgm:t>
    </dgm:pt>
    <dgm:pt modelId="{D06504AC-7028-4640-B518-3FBB119E345B}" type="pres">
      <dgm:prSet presAssocID="{C77D38DE-35B2-421A-B123-F7F1B25F6628}" presName="hierRoot2" presStyleCnt="0">
        <dgm:presLayoutVars>
          <dgm:hierBranch/>
        </dgm:presLayoutVars>
      </dgm:prSet>
      <dgm:spPr/>
    </dgm:pt>
    <dgm:pt modelId="{0D6F4902-26A4-4CD1-A966-D1567E95BCD9}" type="pres">
      <dgm:prSet presAssocID="{C77D38DE-35B2-421A-B123-F7F1B25F6628}" presName="rootComposite" presStyleCnt="0"/>
      <dgm:spPr/>
    </dgm:pt>
    <dgm:pt modelId="{E61B4A92-A561-4935-ACA6-93B1B360A634}" type="pres">
      <dgm:prSet presAssocID="{C77D38DE-35B2-421A-B123-F7F1B25F6628}" presName="rootText" presStyleLbl="node2" presStyleIdx="5" presStyleCnt="7" custScaleX="1408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EFA3F61-3697-4397-BA6C-31E47F37CB1F}" type="pres">
      <dgm:prSet presAssocID="{C77D38DE-35B2-421A-B123-F7F1B25F6628}" presName="rootConnector" presStyleLbl="node2" presStyleIdx="5" presStyleCnt="7"/>
      <dgm:spPr/>
      <dgm:t>
        <a:bodyPr/>
        <a:lstStyle/>
        <a:p>
          <a:endParaRPr lang="ru-RU"/>
        </a:p>
      </dgm:t>
    </dgm:pt>
    <dgm:pt modelId="{3FE6E865-5C33-4257-B4BC-4E97B187E3BE}" type="pres">
      <dgm:prSet presAssocID="{C77D38DE-35B2-421A-B123-F7F1B25F6628}" presName="hierChild4" presStyleCnt="0"/>
      <dgm:spPr/>
    </dgm:pt>
    <dgm:pt modelId="{B40CADBE-FA80-4426-8BBD-251D72672406}" type="pres">
      <dgm:prSet presAssocID="{C77D38DE-35B2-421A-B123-F7F1B25F6628}" presName="hierChild5" presStyleCnt="0"/>
      <dgm:spPr/>
    </dgm:pt>
    <dgm:pt modelId="{F052339E-EF54-4A38-9468-7A846DD979B5}" type="pres">
      <dgm:prSet presAssocID="{5ABC068A-F276-4FF9-A635-79A5DBA259FD}" presName="Name48" presStyleLbl="parChTrans1D2" presStyleIdx="6" presStyleCnt="7"/>
      <dgm:spPr/>
      <dgm:t>
        <a:bodyPr/>
        <a:lstStyle/>
        <a:p>
          <a:endParaRPr lang="ru-RU"/>
        </a:p>
      </dgm:t>
    </dgm:pt>
    <dgm:pt modelId="{73B545A4-B1D5-4AE3-87DC-E380FED603EF}" type="pres">
      <dgm:prSet presAssocID="{39626F20-F31E-49F9-8D4E-F8E5148F7BCC}" presName="hierRoot2" presStyleCnt="0">
        <dgm:presLayoutVars>
          <dgm:hierBranch val="init"/>
        </dgm:presLayoutVars>
      </dgm:prSet>
      <dgm:spPr/>
    </dgm:pt>
    <dgm:pt modelId="{451C7A19-A508-4F49-9DA3-EBE547CBA49A}" type="pres">
      <dgm:prSet presAssocID="{39626F20-F31E-49F9-8D4E-F8E5148F7BCC}" presName="rootComposite" presStyleCnt="0"/>
      <dgm:spPr/>
    </dgm:pt>
    <dgm:pt modelId="{86031A59-9ED2-41B8-9B25-92E4B4068DD8}" type="pres">
      <dgm:prSet presAssocID="{39626F20-F31E-49F9-8D4E-F8E5148F7BCC}" presName="rootText" presStyleLbl="node2" presStyleIdx="6" presStyleCnt="7" custScaleX="1896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A509AA-CF63-4E55-9E8B-1E3F5F96600A}" type="pres">
      <dgm:prSet presAssocID="{39626F20-F31E-49F9-8D4E-F8E5148F7BCC}" presName="rootConnector" presStyleLbl="node2" presStyleIdx="6" presStyleCnt="7"/>
      <dgm:spPr/>
      <dgm:t>
        <a:bodyPr/>
        <a:lstStyle/>
        <a:p>
          <a:endParaRPr lang="ru-RU"/>
        </a:p>
      </dgm:t>
    </dgm:pt>
    <dgm:pt modelId="{3365D920-052C-4294-86C6-0512CD90D09A}" type="pres">
      <dgm:prSet presAssocID="{39626F20-F31E-49F9-8D4E-F8E5148F7BCC}" presName="hierChild4" presStyleCnt="0"/>
      <dgm:spPr/>
    </dgm:pt>
    <dgm:pt modelId="{B7375557-F368-4D8C-AB14-5DD7D5F00EAF}" type="pres">
      <dgm:prSet presAssocID="{39626F20-F31E-49F9-8D4E-F8E5148F7BCC}" presName="hierChild5" presStyleCnt="0"/>
      <dgm:spPr/>
    </dgm:pt>
    <dgm:pt modelId="{BEB4872A-8426-4034-B8C0-66D256A148D3}" type="pres">
      <dgm:prSet presAssocID="{67095E22-AB70-4945-BEC9-20410A04CE63}" presName="hierChild3" presStyleCnt="0"/>
      <dgm:spPr/>
    </dgm:pt>
  </dgm:ptLst>
  <dgm:cxnLst>
    <dgm:cxn modelId="{419364E3-00FD-40F0-90E2-219B7A18A08A}" type="presOf" srcId="{1589B602-8567-4667-8185-3A1594D724F1}" destId="{D0BB4F99-C232-4B11-843F-CB4659248768}" srcOrd="1" destOrd="0" presId="urn:microsoft.com/office/officeart/2005/8/layout/orgChart1"/>
    <dgm:cxn modelId="{79A4BE38-E06D-4C39-9BB2-0058A159C827}" type="presOf" srcId="{C6F7CEDC-FF3B-4382-9BE5-237ADB085E5D}" destId="{F9917725-E0AE-483E-AE77-3BCC7E9257BD}" srcOrd="0" destOrd="0" presId="urn:microsoft.com/office/officeart/2005/8/layout/orgChart1"/>
    <dgm:cxn modelId="{F93D70AF-DD2D-4429-BDEC-BC323C3C73B9}" type="presOf" srcId="{5429BCC7-1840-45FE-A3B7-33D7E8CCEF26}" destId="{10566761-74B3-4B40-9816-7885220C6A37}" srcOrd="1" destOrd="0" presId="urn:microsoft.com/office/officeart/2005/8/layout/orgChart1"/>
    <dgm:cxn modelId="{3938466D-0C81-4F81-9F57-5CF8E60F8E71}" type="presOf" srcId="{BCA2ABEA-E433-42A6-B3D9-B473D52A0882}" destId="{5AB70269-A33C-4738-B296-3ACA324DBB27}" srcOrd="0" destOrd="0" presId="urn:microsoft.com/office/officeart/2005/8/layout/orgChart1"/>
    <dgm:cxn modelId="{CC7ACD72-26F4-4320-B917-5D6428433323}" type="presOf" srcId="{C6F7CEDC-FF3B-4382-9BE5-237ADB085E5D}" destId="{CB4DDC89-A48A-494B-91F7-406790AF6021}" srcOrd="1" destOrd="0" presId="urn:microsoft.com/office/officeart/2005/8/layout/orgChart1"/>
    <dgm:cxn modelId="{1C6DBCF0-C262-4480-B696-E185936BBEE0}" type="presOf" srcId="{5429BCC7-1840-45FE-A3B7-33D7E8CCEF26}" destId="{5BBC07DC-CA01-4149-8120-956A2FB7B59A}" srcOrd="0" destOrd="0" presId="urn:microsoft.com/office/officeart/2005/8/layout/orgChart1"/>
    <dgm:cxn modelId="{4DC6289C-054A-48E8-9215-F45E5586704E}" type="presOf" srcId="{77C943C0-3764-46F6-98CE-1CAF806B7EA0}" destId="{2E652100-8086-492E-8F04-B23ADD59A4DE}" srcOrd="0" destOrd="0" presId="urn:microsoft.com/office/officeart/2005/8/layout/orgChart1"/>
    <dgm:cxn modelId="{D0E863C2-3483-4FDF-A8BB-1353B44586D7}" type="presOf" srcId="{5CA51BE5-D24F-430E-8172-C9C5798B8166}" destId="{EEA3BE30-30C1-4680-941A-E11C993F8EB8}" srcOrd="0" destOrd="0" presId="urn:microsoft.com/office/officeart/2005/8/layout/orgChart1"/>
    <dgm:cxn modelId="{041271CD-71CC-499D-B086-84D539748088}" type="presOf" srcId="{39626F20-F31E-49F9-8D4E-F8E5148F7BCC}" destId="{86031A59-9ED2-41B8-9B25-92E4B4068DD8}" srcOrd="0" destOrd="0" presId="urn:microsoft.com/office/officeart/2005/8/layout/orgChart1"/>
    <dgm:cxn modelId="{521A96F5-7BD8-4990-8692-3C6830E53052}" srcId="{67095E22-AB70-4945-BEC9-20410A04CE63}" destId="{B7EFF1AD-9392-43F5-803B-D009F1DF35D8}" srcOrd="2" destOrd="0" parTransId="{BCA2ABEA-E433-42A6-B3D9-B473D52A0882}" sibTransId="{21073AB8-ECA7-4E75-A152-93BCDBBDCCC7}"/>
    <dgm:cxn modelId="{7D6B4048-6E04-426F-B674-522C5BDC68C8}" type="presOf" srcId="{C77D38DE-35B2-421A-B123-F7F1B25F6628}" destId="{E61B4A92-A561-4935-ACA6-93B1B360A634}" srcOrd="0" destOrd="0" presId="urn:microsoft.com/office/officeart/2005/8/layout/orgChart1"/>
    <dgm:cxn modelId="{CE434109-AADC-47E6-B509-3FE40F6A082B}" type="presOf" srcId="{56088B97-66C3-4E85-84E1-77C4DF3529B7}" destId="{88BED1DB-5A67-4D5A-B615-A62CCCE2BF99}" srcOrd="0" destOrd="0" presId="urn:microsoft.com/office/officeart/2005/8/layout/orgChart1"/>
    <dgm:cxn modelId="{B7E6F75C-56C6-4A8A-A0B2-B20E678AA83E}" type="presOf" srcId="{B7EFF1AD-9392-43F5-803B-D009F1DF35D8}" destId="{83030D1A-958C-48B8-95A2-9E311C49E31F}" srcOrd="0" destOrd="0" presId="urn:microsoft.com/office/officeart/2005/8/layout/orgChart1"/>
    <dgm:cxn modelId="{0E1F8D88-8DBF-4A78-97E2-E3ED5286BF2C}" type="presOf" srcId="{5ABC068A-F276-4FF9-A635-79A5DBA259FD}" destId="{F052339E-EF54-4A38-9468-7A846DD979B5}" srcOrd="0" destOrd="0" presId="urn:microsoft.com/office/officeart/2005/8/layout/orgChart1"/>
    <dgm:cxn modelId="{786300E6-DDE7-4905-B01A-B6F1572E9EFD}" type="presOf" srcId="{08A04D23-4355-4378-BF7F-8CE65E94626B}" destId="{80045C3D-3E85-451D-AC41-91776C0ACD93}" srcOrd="0" destOrd="0" presId="urn:microsoft.com/office/officeart/2005/8/layout/orgChart1"/>
    <dgm:cxn modelId="{0C8F4B7A-96BE-4087-8BE8-986CA21130B1}" srcId="{67095E22-AB70-4945-BEC9-20410A04CE63}" destId="{1589B602-8567-4667-8185-3A1594D724F1}" srcOrd="3" destOrd="0" parTransId="{5CA51BE5-D24F-430E-8172-C9C5798B8166}" sibTransId="{BC28F224-729A-4387-973B-F0930BB5116A}"/>
    <dgm:cxn modelId="{025BE1BB-F267-4BA9-B926-B601F35D2858}" type="presOf" srcId="{67095E22-AB70-4945-BEC9-20410A04CE63}" destId="{06C45B52-62C6-4FE4-B788-5CBFAD847266}" srcOrd="0" destOrd="0" presId="urn:microsoft.com/office/officeart/2005/8/layout/orgChart1"/>
    <dgm:cxn modelId="{48AAD568-229E-40B3-A614-740B9C88E4A3}" type="presOf" srcId="{81FC2455-7422-4639-A8E9-70A68F71A97D}" destId="{7A34E3DA-D364-49E9-A3DC-5F3D7082EF4C}" srcOrd="0" destOrd="0" presId="urn:microsoft.com/office/officeart/2005/8/layout/orgChart1"/>
    <dgm:cxn modelId="{59B7409D-5063-4C53-B838-03B5425B94B3}" type="presOf" srcId="{67095E22-AB70-4945-BEC9-20410A04CE63}" destId="{C33F8BB8-305D-4DF6-86A1-8137A25F110D}" srcOrd="1" destOrd="0" presId="urn:microsoft.com/office/officeart/2005/8/layout/orgChart1"/>
    <dgm:cxn modelId="{D5149112-B72C-4160-B373-7F296F7730D0}" type="presOf" srcId="{C77D38DE-35B2-421A-B123-F7F1B25F6628}" destId="{5EFA3F61-3697-4397-BA6C-31E47F37CB1F}" srcOrd="1" destOrd="0" presId="urn:microsoft.com/office/officeart/2005/8/layout/orgChart1"/>
    <dgm:cxn modelId="{4447A9D4-B66D-40F9-B6AD-7AB9C18DD74F}" type="presOf" srcId="{1589B602-8567-4667-8185-3A1594D724F1}" destId="{ED34975D-0B14-4918-B429-3FF09BE5EBA0}" srcOrd="0" destOrd="0" presId="urn:microsoft.com/office/officeart/2005/8/layout/orgChart1"/>
    <dgm:cxn modelId="{894DE58D-E3FB-418C-9C40-519810A621FC}" srcId="{AFCA7461-CCA7-4759-BA01-B465922FFB35}" destId="{67095E22-AB70-4945-BEC9-20410A04CE63}" srcOrd="0" destOrd="0" parTransId="{9EC80274-9CA5-46F0-B248-32F2CF1F011D}" sibTransId="{A37CCAF7-011B-4A39-B0FE-7BAD13F14437}"/>
    <dgm:cxn modelId="{9D2923FF-6F72-4125-8026-B5AFDD19A1ED}" type="presOf" srcId="{B7EFF1AD-9392-43F5-803B-D009F1DF35D8}" destId="{9F2BAD1A-CA22-4A3A-BD1F-17AFAE58EDC2}" srcOrd="1" destOrd="0" presId="urn:microsoft.com/office/officeart/2005/8/layout/orgChart1"/>
    <dgm:cxn modelId="{BCFA4C62-EF13-497B-8380-816DB16A3F34}" srcId="{67095E22-AB70-4945-BEC9-20410A04CE63}" destId="{08A04D23-4355-4378-BF7F-8CE65E94626B}" srcOrd="0" destOrd="0" parTransId="{F85C2CBD-4D75-45F4-A323-EC6D8F7E5CE9}" sibTransId="{2372C2CE-7074-490F-81A7-F4EC53B8FBA2}"/>
    <dgm:cxn modelId="{1BD5B246-AD92-451B-B368-DD1208C277D5}" type="presOf" srcId="{AFCA7461-CCA7-4759-BA01-B465922FFB35}" destId="{C26C82B5-FC1B-4948-8DAF-F62FCEB5A756}" srcOrd="0" destOrd="0" presId="urn:microsoft.com/office/officeart/2005/8/layout/orgChart1"/>
    <dgm:cxn modelId="{2D9F6439-FE8C-4FCA-979C-3945663B7709}" srcId="{67095E22-AB70-4945-BEC9-20410A04CE63}" destId="{39626F20-F31E-49F9-8D4E-F8E5148F7BCC}" srcOrd="6" destOrd="0" parTransId="{5ABC068A-F276-4FF9-A635-79A5DBA259FD}" sibTransId="{314BE56D-1348-4315-A079-9F8428B69F8D}"/>
    <dgm:cxn modelId="{FC92B2C9-67D2-4A9A-8224-5588FD05D59B}" srcId="{67095E22-AB70-4945-BEC9-20410A04CE63}" destId="{C77D38DE-35B2-421A-B123-F7F1B25F6628}" srcOrd="5" destOrd="0" parTransId="{81FC2455-7422-4639-A8E9-70A68F71A97D}" sibTransId="{A223F765-7D04-4415-91D2-CA1EB4553B97}"/>
    <dgm:cxn modelId="{F840F6E9-32B8-4478-B487-CE81C2595682}" type="presOf" srcId="{F85C2CBD-4D75-45F4-A323-EC6D8F7E5CE9}" destId="{67B52155-EA27-468F-B9AB-DE5EEA2B7E8A}" srcOrd="0" destOrd="0" presId="urn:microsoft.com/office/officeart/2005/8/layout/orgChart1"/>
    <dgm:cxn modelId="{71F45BCE-E153-4F5C-AA11-C450EA1E777E}" srcId="{67095E22-AB70-4945-BEC9-20410A04CE63}" destId="{C6F7CEDC-FF3B-4382-9BE5-237ADB085E5D}" srcOrd="1" destOrd="0" parTransId="{77C943C0-3764-46F6-98CE-1CAF806B7EA0}" sibTransId="{E1DFE53E-06B9-46B2-B031-CF6180DAFD8B}"/>
    <dgm:cxn modelId="{D6ABB1AA-03F9-4700-8962-44AF6E85F80E}" type="presOf" srcId="{08A04D23-4355-4378-BF7F-8CE65E94626B}" destId="{2A2F0DA4-29DE-49A2-9419-1D65DB38150B}" srcOrd="1" destOrd="0" presId="urn:microsoft.com/office/officeart/2005/8/layout/orgChart1"/>
    <dgm:cxn modelId="{69E36AEA-0A0A-4846-96ED-8282A6D52617}" srcId="{67095E22-AB70-4945-BEC9-20410A04CE63}" destId="{5429BCC7-1840-45FE-A3B7-33D7E8CCEF26}" srcOrd="4" destOrd="0" parTransId="{56088B97-66C3-4E85-84E1-77C4DF3529B7}" sibTransId="{9708CFA8-46E2-4BCD-B2D6-E08E43018A05}"/>
    <dgm:cxn modelId="{C71579D7-DFE4-42B1-A2D0-0D566240F2D3}" type="presOf" srcId="{39626F20-F31E-49F9-8D4E-F8E5148F7BCC}" destId="{60A509AA-CF63-4E55-9E8B-1E3F5F96600A}" srcOrd="1" destOrd="0" presId="urn:microsoft.com/office/officeart/2005/8/layout/orgChart1"/>
    <dgm:cxn modelId="{B8BB307F-BCDC-4C85-B8C2-FE2236D5820A}" type="presParOf" srcId="{C26C82B5-FC1B-4948-8DAF-F62FCEB5A756}" destId="{7CA37691-2ACC-46CC-9049-650F90E51066}" srcOrd="0" destOrd="0" presId="urn:microsoft.com/office/officeart/2005/8/layout/orgChart1"/>
    <dgm:cxn modelId="{CB53E14D-E3BE-426F-AD8D-58614B93D95F}" type="presParOf" srcId="{7CA37691-2ACC-46CC-9049-650F90E51066}" destId="{989D0EDB-56B2-407A-81EE-E13C0CD2DC36}" srcOrd="0" destOrd="0" presId="urn:microsoft.com/office/officeart/2005/8/layout/orgChart1"/>
    <dgm:cxn modelId="{DBE26531-DEBC-4F68-A61D-39DD13C6BCC0}" type="presParOf" srcId="{989D0EDB-56B2-407A-81EE-E13C0CD2DC36}" destId="{06C45B52-62C6-4FE4-B788-5CBFAD847266}" srcOrd="0" destOrd="0" presId="urn:microsoft.com/office/officeart/2005/8/layout/orgChart1"/>
    <dgm:cxn modelId="{C51E5491-CBB2-4DEB-9D0C-A0B6F92729CD}" type="presParOf" srcId="{989D0EDB-56B2-407A-81EE-E13C0CD2DC36}" destId="{C33F8BB8-305D-4DF6-86A1-8137A25F110D}" srcOrd="1" destOrd="0" presId="urn:microsoft.com/office/officeart/2005/8/layout/orgChart1"/>
    <dgm:cxn modelId="{C78C7FC5-DAFE-4C11-9D59-79BF678C62F1}" type="presParOf" srcId="{7CA37691-2ACC-46CC-9049-650F90E51066}" destId="{63AA942F-3A03-4653-ABB9-6B03AFA65BCF}" srcOrd="1" destOrd="0" presId="urn:microsoft.com/office/officeart/2005/8/layout/orgChart1"/>
    <dgm:cxn modelId="{D51F7AC0-220E-40EA-B9CD-27519C5010F1}" type="presParOf" srcId="{63AA942F-3A03-4653-ABB9-6B03AFA65BCF}" destId="{67B52155-EA27-468F-B9AB-DE5EEA2B7E8A}" srcOrd="0" destOrd="0" presId="urn:microsoft.com/office/officeart/2005/8/layout/orgChart1"/>
    <dgm:cxn modelId="{829DDFAE-6155-44A0-A29F-E45462354435}" type="presParOf" srcId="{63AA942F-3A03-4653-ABB9-6B03AFA65BCF}" destId="{564B2112-B46F-4400-8E6D-7BC4359FD6B4}" srcOrd="1" destOrd="0" presId="urn:microsoft.com/office/officeart/2005/8/layout/orgChart1"/>
    <dgm:cxn modelId="{3DBAFE10-71FF-4FA5-BC16-CF0F85BC702C}" type="presParOf" srcId="{564B2112-B46F-4400-8E6D-7BC4359FD6B4}" destId="{4670ED42-E551-4791-A40D-878216F5C923}" srcOrd="0" destOrd="0" presId="urn:microsoft.com/office/officeart/2005/8/layout/orgChart1"/>
    <dgm:cxn modelId="{5C8F31A1-983F-4280-ACD9-504C749DEE93}" type="presParOf" srcId="{4670ED42-E551-4791-A40D-878216F5C923}" destId="{80045C3D-3E85-451D-AC41-91776C0ACD93}" srcOrd="0" destOrd="0" presId="urn:microsoft.com/office/officeart/2005/8/layout/orgChart1"/>
    <dgm:cxn modelId="{80EA7E5E-F106-49F9-9358-FF9DEA2BE379}" type="presParOf" srcId="{4670ED42-E551-4791-A40D-878216F5C923}" destId="{2A2F0DA4-29DE-49A2-9419-1D65DB38150B}" srcOrd="1" destOrd="0" presId="urn:microsoft.com/office/officeart/2005/8/layout/orgChart1"/>
    <dgm:cxn modelId="{49EC876A-1FB3-4F73-8D05-13E033DC9B9E}" type="presParOf" srcId="{564B2112-B46F-4400-8E6D-7BC4359FD6B4}" destId="{23B1562E-AD95-4901-92B8-385EAE340BFC}" srcOrd="1" destOrd="0" presId="urn:microsoft.com/office/officeart/2005/8/layout/orgChart1"/>
    <dgm:cxn modelId="{D1C86BB5-A194-4E14-B7A6-6AD02F94916A}" type="presParOf" srcId="{564B2112-B46F-4400-8E6D-7BC4359FD6B4}" destId="{F9E26711-08B1-4316-B059-08141EC8BA97}" srcOrd="2" destOrd="0" presId="urn:microsoft.com/office/officeart/2005/8/layout/orgChart1"/>
    <dgm:cxn modelId="{1C9B93A5-D48E-4083-88D8-FC2391604643}" type="presParOf" srcId="{63AA942F-3A03-4653-ABB9-6B03AFA65BCF}" destId="{2E652100-8086-492E-8F04-B23ADD59A4DE}" srcOrd="2" destOrd="0" presId="urn:microsoft.com/office/officeart/2005/8/layout/orgChart1"/>
    <dgm:cxn modelId="{726BEBF5-2C84-48FA-810A-345F235825FE}" type="presParOf" srcId="{63AA942F-3A03-4653-ABB9-6B03AFA65BCF}" destId="{6A605787-F974-4204-89B1-713F99B98B6D}" srcOrd="3" destOrd="0" presId="urn:microsoft.com/office/officeart/2005/8/layout/orgChart1"/>
    <dgm:cxn modelId="{6335CD8C-0FE0-459A-87FC-02DC158E2B0E}" type="presParOf" srcId="{6A605787-F974-4204-89B1-713F99B98B6D}" destId="{EBD0A79E-5BBB-48BB-8EA2-FE411B6DA7B2}" srcOrd="0" destOrd="0" presId="urn:microsoft.com/office/officeart/2005/8/layout/orgChart1"/>
    <dgm:cxn modelId="{264C1BB6-2ED9-4574-ABD4-6BD1853C4034}" type="presParOf" srcId="{EBD0A79E-5BBB-48BB-8EA2-FE411B6DA7B2}" destId="{F9917725-E0AE-483E-AE77-3BCC7E9257BD}" srcOrd="0" destOrd="0" presId="urn:microsoft.com/office/officeart/2005/8/layout/orgChart1"/>
    <dgm:cxn modelId="{07380752-0CC0-421F-8808-CD033C5E7970}" type="presParOf" srcId="{EBD0A79E-5BBB-48BB-8EA2-FE411B6DA7B2}" destId="{CB4DDC89-A48A-494B-91F7-406790AF6021}" srcOrd="1" destOrd="0" presId="urn:microsoft.com/office/officeart/2005/8/layout/orgChart1"/>
    <dgm:cxn modelId="{A30A84F8-2B27-4FAD-924A-921C324C3A9D}" type="presParOf" srcId="{6A605787-F974-4204-89B1-713F99B98B6D}" destId="{2EE05338-82BA-4CAF-85D0-0FE22D863B64}" srcOrd="1" destOrd="0" presId="urn:microsoft.com/office/officeart/2005/8/layout/orgChart1"/>
    <dgm:cxn modelId="{B5B917EE-411B-4F6B-9E4A-65FD25CC5C46}" type="presParOf" srcId="{6A605787-F974-4204-89B1-713F99B98B6D}" destId="{5E2E5327-2B89-4947-8487-3BF0B1D4884E}" srcOrd="2" destOrd="0" presId="urn:microsoft.com/office/officeart/2005/8/layout/orgChart1"/>
    <dgm:cxn modelId="{4772DAD8-216B-4FC0-B662-DC79955DAF20}" type="presParOf" srcId="{63AA942F-3A03-4653-ABB9-6B03AFA65BCF}" destId="{5AB70269-A33C-4738-B296-3ACA324DBB27}" srcOrd="4" destOrd="0" presId="urn:microsoft.com/office/officeart/2005/8/layout/orgChart1"/>
    <dgm:cxn modelId="{668A3080-3316-4D12-8008-527633DAFEE6}" type="presParOf" srcId="{63AA942F-3A03-4653-ABB9-6B03AFA65BCF}" destId="{41065A0A-AEB8-401C-849E-BB11E3D129D9}" srcOrd="5" destOrd="0" presId="urn:microsoft.com/office/officeart/2005/8/layout/orgChart1"/>
    <dgm:cxn modelId="{95C27925-F90D-4A3D-9DFF-A85FDD5183CB}" type="presParOf" srcId="{41065A0A-AEB8-401C-849E-BB11E3D129D9}" destId="{20401DB9-F5BE-4B10-A3C2-4854F080F1AE}" srcOrd="0" destOrd="0" presId="urn:microsoft.com/office/officeart/2005/8/layout/orgChart1"/>
    <dgm:cxn modelId="{941D59EE-6A65-4387-B06D-CA369839163A}" type="presParOf" srcId="{20401DB9-F5BE-4B10-A3C2-4854F080F1AE}" destId="{83030D1A-958C-48B8-95A2-9E311C49E31F}" srcOrd="0" destOrd="0" presId="urn:microsoft.com/office/officeart/2005/8/layout/orgChart1"/>
    <dgm:cxn modelId="{A89587FA-4DC7-434B-94EE-00F4E7DCAAFF}" type="presParOf" srcId="{20401DB9-F5BE-4B10-A3C2-4854F080F1AE}" destId="{9F2BAD1A-CA22-4A3A-BD1F-17AFAE58EDC2}" srcOrd="1" destOrd="0" presId="urn:microsoft.com/office/officeart/2005/8/layout/orgChart1"/>
    <dgm:cxn modelId="{B4ED469A-F78F-46CD-9FAB-45A560D84941}" type="presParOf" srcId="{41065A0A-AEB8-401C-849E-BB11E3D129D9}" destId="{5A977419-BF17-4151-AE13-2C7BF2A48432}" srcOrd="1" destOrd="0" presId="urn:microsoft.com/office/officeart/2005/8/layout/orgChart1"/>
    <dgm:cxn modelId="{54AD6318-4418-4853-B6B7-93C82E2C115D}" type="presParOf" srcId="{41065A0A-AEB8-401C-849E-BB11E3D129D9}" destId="{9185B080-E904-4953-89F8-82CC7D0F7988}" srcOrd="2" destOrd="0" presId="urn:microsoft.com/office/officeart/2005/8/layout/orgChart1"/>
    <dgm:cxn modelId="{1C23B049-D0D1-4FDE-B21C-6BA306F60E71}" type="presParOf" srcId="{63AA942F-3A03-4653-ABB9-6B03AFA65BCF}" destId="{EEA3BE30-30C1-4680-941A-E11C993F8EB8}" srcOrd="6" destOrd="0" presId="urn:microsoft.com/office/officeart/2005/8/layout/orgChart1"/>
    <dgm:cxn modelId="{7FEE8E8E-EB12-4404-8480-849D04F2810A}" type="presParOf" srcId="{63AA942F-3A03-4653-ABB9-6B03AFA65BCF}" destId="{E1212524-97BF-4E1D-AF36-169805AB212A}" srcOrd="7" destOrd="0" presId="urn:microsoft.com/office/officeart/2005/8/layout/orgChart1"/>
    <dgm:cxn modelId="{5BE06468-BE18-4D29-A4FD-71D1F406657D}" type="presParOf" srcId="{E1212524-97BF-4E1D-AF36-169805AB212A}" destId="{429E1D49-E402-44B0-B4D2-81A5D92F8D36}" srcOrd="0" destOrd="0" presId="urn:microsoft.com/office/officeart/2005/8/layout/orgChart1"/>
    <dgm:cxn modelId="{690B24BB-7610-4D04-93A6-0E57C22597E9}" type="presParOf" srcId="{429E1D49-E402-44B0-B4D2-81A5D92F8D36}" destId="{ED34975D-0B14-4918-B429-3FF09BE5EBA0}" srcOrd="0" destOrd="0" presId="urn:microsoft.com/office/officeart/2005/8/layout/orgChart1"/>
    <dgm:cxn modelId="{4C8F0C7F-34F5-4BBE-841B-BE5D3170D375}" type="presParOf" srcId="{429E1D49-E402-44B0-B4D2-81A5D92F8D36}" destId="{D0BB4F99-C232-4B11-843F-CB4659248768}" srcOrd="1" destOrd="0" presId="urn:microsoft.com/office/officeart/2005/8/layout/orgChart1"/>
    <dgm:cxn modelId="{0CD245F8-0F27-468B-B424-89A59DA0FBD7}" type="presParOf" srcId="{E1212524-97BF-4E1D-AF36-169805AB212A}" destId="{2595FE80-5B19-4389-BF90-F5E1268D182F}" srcOrd="1" destOrd="0" presId="urn:microsoft.com/office/officeart/2005/8/layout/orgChart1"/>
    <dgm:cxn modelId="{FDD56708-7415-413E-B73D-E2123EFE9DB2}" type="presParOf" srcId="{E1212524-97BF-4E1D-AF36-169805AB212A}" destId="{F6427634-0D9D-4F3B-8344-54CDD7055CD4}" srcOrd="2" destOrd="0" presId="urn:microsoft.com/office/officeart/2005/8/layout/orgChart1"/>
    <dgm:cxn modelId="{1A1F75CA-89EB-4D73-ABEC-FEFD341DDB91}" type="presParOf" srcId="{63AA942F-3A03-4653-ABB9-6B03AFA65BCF}" destId="{88BED1DB-5A67-4D5A-B615-A62CCCE2BF99}" srcOrd="8" destOrd="0" presId="urn:microsoft.com/office/officeart/2005/8/layout/orgChart1"/>
    <dgm:cxn modelId="{FFB3B179-9057-4C81-B825-EE0872C16C2D}" type="presParOf" srcId="{63AA942F-3A03-4653-ABB9-6B03AFA65BCF}" destId="{5B4789F0-B11A-483F-9B91-8C4B1FCB0DC7}" srcOrd="9" destOrd="0" presId="urn:microsoft.com/office/officeart/2005/8/layout/orgChart1"/>
    <dgm:cxn modelId="{5154FBFC-F25A-42E1-98E5-AA5495569A15}" type="presParOf" srcId="{5B4789F0-B11A-483F-9B91-8C4B1FCB0DC7}" destId="{F42B4951-EB16-4356-9AAD-F3EFBA076444}" srcOrd="0" destOrd="0" presId="urn:microsoft.com/office/officeart/2005/8/layout/orgChart1"/>
    <dgm:cxn modelId="{05F48B20-6C4E-4A1F-93DB-ADB7233615D1}" type="presParOf" srcId="{F42B4951-EB16-4356-9AAD-F3EFBA076444}" destId="{5BBC07DC-CA01-4149-8120-956A2FB7B59A}" srcOrd="0" destOrd="0" presId="urn:microsoft.com/office/officeart/2005/8/layout/orgChart1"/>
    <dgm:cxn modelId="{EFF79368-0FBA-4E39-91C4-E2326366A387}" type="presParOf" srcId="{F42B4951-EB16-4356-9AAD-F3EFBA076444}" destId="{10566761-74B3-4B40-9816-7885220C6A37}" srcOrd="1" destOrd="0" presId="urn:microsoft.com/office/officeart/2005/8/layout/orgChart1"/>
    <dgm:cxn modelId="{A57C4EA0-D3A8-41F0-8CEF-9C4B0AB653DD}" type="presParOf" srcId="{5B4789F0-B11A-483F-9B91-8C4B1FCB0DC7}" destId="{12F2CD51-C872-43DC-B61F-D5FEE4686AB4}" srcOrd="1" destOrd="0" presId="urn:microsoft.com/office/officeart/2005/8/layout/orgChart1"/>
    <dgm:cxn modelId="{7E897511-4950-4ADC-81DF-1DBB15CF9D33}" type="presParOf" srcId="{5B4789F0-B11A-483F-9B91-8C4B1FCB0DC7}" destId="{547B86BA-E077-4074-A9D0-CAFF9456D805}" srcOrd="2" destOrd="0" presId="urn:microsoft.com/office/officeart/2005/8/layout/orgChart1"/>
    <dgm:cxn modelId="{EFB5B6CE-4F4F-43B7-8E14-FFFA1E9B1DEE}" type="presParOf" srcId="{63AA942F-3A03-4653-ABB9-6B03AFA65BCF}" destId="{7A34E3DA-D364-49E9-A3DC-5F3D7082EF4C}" srcOrd="10" destOrd="0" presId="urn:microsoft.com/office/officeart/2005/8/layout/orgChart1"/>
    <dgm:cxn modelId="{6FDBF663-5ECB-452F-A8A8-A2D26D672D0E}" type="presParOf" srcId="{63AA942F-3A03-4653-ABB9-6B03AFA65BCF}" destId="{D06504AC-7028-4640-B518-3FBB119E345B}" srcOrd="11" destOrd="0" presId="urn:microsoft.com/office/officeart/2005/8/layout/orgChart1"/>
    <dgm:cxn modelId="{B8FE8C75-3F78-4D68-BF69-4D5FB3AADEBA}" type="presParOf" srcId="{D06504AC-7028-4640-B518-3FBB119E345B}" destId="{0D6F4902-26A4-4CD1-A966-D1567E95BCD9}" srcOrd="0" destOrd="0" presId="urn:microsoft.com/office/officeart/2005/8/layout/orgChart1"/>
    <dgm:cxn modelId="{227B9E12-798F-4DCA-96A0-F8A9425C242F}" type="presParOf" srcId="{0D6F4902-26A4-4CD1-A966-D1567E95BCD9}" destId="{E61B4A92-A561-4935-ACA6-93B1B360A634}" srcOrd="0" destOrd="0" presId="urn:microsoft.com/office/officeart/2005/8/layout/orgChart1"/>
    <dgm:cxn modelId="{C20BECD6-8D7D-4F61-A9E7-D634826960EE}" type="presParOf" srcId="{0D6F4902-26A4-4CD1-A966-D1567E95BCD9}" destId="{5EFA3F61-3697-4397-BA6C-31E47F37CB1F}" srcOrd="1" destOrd="0" presId="urn:microsoft.com/office/officeart/2005/8/layout/orgChart1"/>
    <dgm:cxn modelId="{8D81BA01-1CCC-4CDC-BBD3-5AD83E42F638}" type="presParOf" srcId="{D06504AC-7028-4640-B518-3FBB119E345B}" destId="{3FE6E865-5C33-4257-B4BC-4E97B187E3BE}" srcOrd="1" destOrd="0" presId="urn:microsoft.com/office/officeart/2005/8/layout/orgChart1"/>
    <dgm:cxn modelId="{6F805AEF-EEC3-4AEC-A6E0-F7EC37D739F9}" type="presParOf" srcId="{D06504AC-7028-4640-B518-3FBB119E345B}" destId="{B40CADBE-FA80-4426-8BBD-251D72672406}" srcOrd="2" destOrd="0" presId="urn:microsoft.com/office/officeart/2005/8/layout/orgChart1"/>
    <dgm:cxn modelId="{8D5F9E60-322D-415D-9813-AD8416E870DF}" type="presParOf" srcId="{63AA942F-3A03-4653-ABB9-6B03AFA65BCF}" destId="{F052339E-EF54-4A38-9468-7A846DD979B5}" srcOrd="12" destOrd="0" presId="urn:microsoft.com/office/officeart/2005/8/layout/orgChart1"/>
    <dgm:cxn modelId="{06D138FE-6356-4E2A-A754-499580E6DA2D}" type="presParOf" srcId="{63AA942F-3A03-4653-ABB9-6B03AFA65BCF}" destId="{73B545A4-B1D5-4AE3-87DC-E380FED603EF}" srcOrd="13" destOrd="0" presId="urn:microsoft.com/office/officeart/2005/8/layout/orgChart1"/>
    <dgm:cxn modelId="{09887475-4091-4A3A-8AD8-9C08D83F64B9}" type="presParOf" srcId="{73B545A4-B1D5-4AE3-87DC-E380FED603EF}" destId="{451C7A19-A508-4F49-9DA3-EBE547CBA49A}" srcOrd="0" destOrd="0" presId="urn:microsoft.com/office/officeart/2005/8/layout/orgChart1"/>
    <dgm:cxn modelId="{A90E7A5A-D83F-447B-8B15-5C2F2917B146}" type="presParOf" srcId="{451C7A19-A508-4F49-9DA3-EBE547CBA49A}" destId="{86031A59-9ED2-41B8-9B25-92E4B4068DD8}" srcOrd="0" destOrd="0" presId="urn:microsoft.com/office/officeart/2005/8/layout/orgChart1"/>
    <dgm:cxn modelId="{6D12A077-E421-4F39-9C43-DC3D3D9182F6}" type="presParOf" srcId="{451C7A19-A508-4F49-9DA3-EBE547CBA49A}" destId="{60A509AA-CF63-4E55-9E8B-1E3F5F96600A}" srcOrd="1" destOrd="0" presId="urn:microsoft.com/office/officeart/2005/8/layout/orgChart1"/>
    <dgm:cxn modelId="{EC5669E8-1826-41D6-940A-DBC0AE59109F}" type="presParOf" srcId="{73B545A4-B1D5-4AE3-87DC-E380FED603EF}" destId="{3365D920-052C-4294-86C6-0512CD90D09A}" srcOrd="1" destOrd="0" presId="urn:microsoft.com/office/officeart/2005/8/layout/orgChart1"/>
    <dgm:cxn modelId="{B4EDB7C5-A78F-40E2-A2C3-A16AFE0FB833}" type="presParOf" srcId="{73B545A4-B1D5-4AE3-87DC-E380FED603EF}" destId="{B7375557-F368-4D8C-AB14-5DD7D5F00EAF}" srcOrd="2" destOrd="0" presId="urn:microsoft.com/office/officeart/2005/8/layout/orgChart1"/>
    <dgm:cxn modelId="{E4CF6B44-140A-42E2-8B86-547FD6CA3BEB}" type="presParOf" srcId="{7CA37691-2ACC-46CC-9049-650F90E51066}" destId="{BEB4872A-8426-4034-B8C0-66D256A148D3}" srcOrd="2" destOrd="0" presId="urn:microsoft.com/office/officeart/2005/8/layout/orgChar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0.21746</cdr:x>
      <cdr:y>0</cdr:y>
    </cdr:from>
    <cdr:to>
      <cdr:x>0.86526</cdr:x>
      <cdr:y>0.09813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23636" y="-95250"/>
          <a:ext cx="7219950" cy="53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pPr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8377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pPr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15798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pPr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09057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pPr/>
              <a:t>3/14/2023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40708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pPr/>
              <a:t>3/14/2023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8117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pPr/>
              <a:t>3/14/2023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8099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pPr/>
              <a:t>3/14/2023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1711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pPr/>
              <a:t>3/14/2023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0734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pPr/>
              <a:t>3/14/2023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290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pPr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3610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pPr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77092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7200" y="152401"/>
            <a:ext cx="101600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711200" y="1066800"/>
            <a:ext cx="10972800" cy="525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586538"/>
            <a:ext cx="28448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586538"/>
            <a:ext cx="3860800" cy="228600"/>
          </a:xfr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586538"/>
            <a:ext cx="2844800" cy="228600"/>
          </a:xfrm>
        </p:spPr>
        <p:txBody>
          <a:bodyPr/>
          <a:lstStyle>
            <a:lvl1pPr>
              <a:defRPr smtClean="0">
                <a:latin typeface="Arial" charset="0"/>
              </a:defRPr>
            </a:lvl1pPr>
          </a:lstStyle>
          <a:p>
            <a:pPr>
              <a:defRPr/>
            </a:pPr>
            <a:fld id="{A6D41F33-31F7-4D27-B3ED-AFD13C91CFD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77813"/>
            <a:ext cx="10363200" cy="1143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1219200" y="1600201"/>
            <a:ext cx="10363200" cy="45307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7213600" y="6450014"/>
            <a:ext cx="3048000" cy="320675"/>
          </a:xfr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МБОУ "ГИМНАЗИЯ №27"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5486400" y="6400801"/>
            <a:ext cx="1117600" cy="320675"/>
          </a:xfrm>
        </p:spPr>
        <p:txBody>
          <a:bodyPr/>
          <a:lstStyle>
            <a:lvl1pPr>
              <a:defRPr smtClean="0">
                <a:latin typeface="Arial" charset="0"/>
              </a:defRPr>
            </a:lvl1pPr>
          </a:lstStyle>
          <a:p>
            <a:pPr>
              <a:defRPr/>
            </a:pPr>
            <a:fld id="{D4B243D2-8DA0-451E-B6F4-AB752B7385A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BEBE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D5889-0F51-4A11-BD22-7C3FFB0F0384}" type="datetimeFigureOut">
              <a:rPr lang="en-US" smtClean="0"/>
              <a:pPr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4B80A-506B-47C0-BF92-BE1E19B7E09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52666" y="5699566"/>
            <a:ext cx="2046194" cy="27067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48030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13" Type="http://schemas.openxmlformats.org/officeDocument/2006/relationships/image" Target="../media/image56.png"/><Relationship Id="rId3" Type="http://schemas.openxmlformats.org/officeDocument/2006/relationships/image" Target="../media/image46.gif"/><Relationship Id="rId7" Type="http://schemas.openxmlformats.org/officeDocument/2006/relationships/image" Target="../media/image50.jpeg"/><Relationship Id="rId12" Type="http://schemas.openxmlformats.org/officeDocument/2006/relationships/image" Target="../media/image55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11" Type="http://schemas.openxmlformats.org/officeDocument/2006/relationships/image" Target="../media/image54.jpeg"/><Relationship Id="rId5" Type="http://schemas.openxmlformats.org/officeDocument/2006/relationships/image" Target="../media/image48.jpeg"/><Relationship Id="rId10" Type="http://schemas.openxmlformats.org/officeDocument/2006/relationships/image" Target="../media/image53.jpeg"/><Relationship Id="rId4" Type="http://schemas.openxmlformats.org/officeDocument/2006/relationships/image" Target="../media/image47.png"/><Relationship Id="rId9" Type="http://schemas.openxmlformats.org/officeDocument/2006/relationships/image" Target="../media/image52.jpeg"/><Relationship Id="rId1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7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84.jpeg"/><Relationship Id="rId7" Type="http://schemas.openxmlformats.org/officeDocument/2006/relationships/image" Target="../media/image88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02.jpeg"/><Relationship Id="rId7" Type="http://schemas.openxmlformats.org/officeDocument/2006/relationships/diagramQuickStyle" Target="../diagrams/quickStyle3.xml"/><Relationship Id="rId12" Type="http://schemas.openxmlformats.org/officeDocument/2006/relationships/image" Target="../media/image107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3.xml"/><Relationship Id="rId11" Type="http://schemas.openxmlformats.org/officeDocument/2006/relationships/image" Target="../media/image106.png"/><Relationship Id="rId5" Type="http://schemas.openxmlformats.org/officeDocument/2006/relationships/diagramData" Target="../diagrams/data3.xml"/><Relationship Id="rId10" Type="http://schemas.openxmlformats.org/officeDocument/2006/relationships/image" Target="../media/image105.png"/><Relationship Id="rId4" Type="http://schemas.openxmlformats.org/officeDocument/2006/relationships/image" Target="../media/image103.png"/><Relationship Id="rId9" Type="http://schemas.openxmlformats.org/officeDocument/2006/relationships/image" Target="../media/image10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13" Type="http://schemas.openxmlformats.org/officeDocument/2006/relationships/image" Target="../media/image119.jpeg"/><Relationship Id="rId3" Type="http://schemas.openxmlformats.org/officeDocument/2006/relationships/image" Target="../media/image109.jpeg"/><Relationship Id="rId7" Type="http://schemas.openxmlformats.org/officeDocument/2006/relationships/image" Target="../media/image113.jpeg"/><Relationship Id="rId12" Type="http://schemas.openxmlformats.org/officeDocument/2006/relationships/image" Target="../media/image118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jpeg"/><Relationship Id="rId11" Type="http://schemas.openxmlformats.org/officeDocument/2006/relationships/image" Target="../media/image117.jpeg"/><Relationship Id="rId5" Type="http://schemas.openxmlformats.org/officeDocument/2006/relationships/image" Target="../media/image111.jpeg"/><Relationship Id="rId10" Type="http://schemas.openxmlformats.org/officeDocument/2006/relationships/image" Target="../media/image116.jpeg"/><Relationship Id="rId4" Type="http://schemas.openxmlformats.org/officeDocument/2006/relationships/image" Target="../media/image110.jpeg"/><Relationship Id="rId9" Type="http://schemas.openxmlformats.org/officeDocument/2006/relationships/image" Target="../media/image115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jpeg"/><Relationship Id="rId13" Type="http://schemas.openxmlformats.org/officeDocument/2006/relationships/image" Target="../media/image131.jpeg"/><Relationship Id="rId18" Type="http://schemas.openxmlformats.org/officeDocument/2006/relationships/image" Target="../media/image136.jpeg"/><Relationship Id="rId26" Type="http://schemas.openxmlformats.org/officeDocument/2006/relationships/image" Target="../media/image142.jpeg"/><Relationship Id="rId39" Type="http://schemas.openxmlformats.org/officeDocument/2006/relationships/image" Target="../media/image151.jpeg"/><Relationship Id="rId3" Type="http://schemas.openxmlformats.org/officeDocument/2006/relationships/image" Target="../media/image121.jpeg"/><Relationship Id="rId21" Type="http://schemas.openxmlformats.org/officeDocument/2006/relationships/image" Target="../media/image138.jpeg"/><Relationship Id="rId34" Type="http://schemas.openxmlformats.org/officeDocument/2006/relationships/image" Target="../media/image146.jpeg"/><Relationship Id="rId42" Type="http://schemas.openxmlformats.org/officeDocument/2006/relationships/image" Target="../media/image154.jpeg"/><Relationship Id="rId7" Type="http://schemas.openxmlformats.org/officeDocument/2006/relationships/image" Target="../media/image125.jpeg"/><Relationship Id="rId12" Type="http://schemas.openxmlformats.org/officeDocument/2006/relationships/image" Target="../media/image130.jpeg"/><Relationship Id="rId17" Type="http://schemas.openxmlformats.org/officeDocument/2006/relationships/image" Target="../media/image135.jpeg"/><Relationship Id="rId25" Type="http://schemas.openxmlformats.org/officeDocument/2006/relationships/image" Target="../media/image141.jpeg"/><Relationship Id="rId33" Type="http://schemas.openxmlformats.org/officeDocument/2006/relationships/image" Target="../media/image42.jpeg"/><Relationship Id="rId38" Type="http://schemas.openxmlformats.org/officeDocument/2006/relationships/image" Target="../media/image150.jpeg"/><Relationship Id="rId2" Type="http://schemas.openxmlformats.org/officeDocument/2006/relationships/image" Target="../media/image120.jpeg"/><Relationship Id="rId16" Type="http://schemas.openxmlformats.org/officeDocument/2006/relationships/image" Target="../media/image134.jpeg"/><Relationship Id="rId20" Type="http://schemas.openxmlformats.org/officeDocument/2006/relationships/image" Target="../media/image39.jpeg"/><Relationship Id="rId29" Type="http://schemas.openxmlformats.org/officeDocument/2006/relationships/image" Target="../media/image144.jpeg"/><Relationship Id="rId41" Type="http://schemas.openxmlformats.org/officeDocument/2006/relationships/image" Target="../media/image1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jpeg"/><Relationship Id="rId11" Type="http://schemas.openxmlformats.org/officeDocument/2006/relationships/image" Target="../media/image129.jpeg"/><Relationship Id="rId24" Type="http://schemas.openxmlformats.org/officeDocument/2006/relationships/image" Target="../media/image140.jpeg"/><Relationship Id="rId32" Type="http://schemas.openxmlformats.org/officeDocument/2006/relationships/image" Target="../media/image145.jpeg"/><Relationship Id="rId37" Type="http://schemas.openxmlformats.org/officeDocument/2006/relationships/image" Target="../media/image149.jpeg"/><Relationship Id="rId40" Type="http://schemas.openxmlformats.org/officeDocument/2006/relationships/image" Target="../media/image152.jpeg"/><Relationship Id="rId5" Type="http://schemas.openxmlformats.org/officeDocument/2006/relationships/image" Target="../media/image123.jpeg"/><Relationship Id="rId15" Type="http://schemas.openxmlformats.org/officeDocument/2006/relationships/image" Target="../media/image133.jpeg"/><Relationship Id="rId23" Type="http://schemas.openxmlformats.org/officeDocument/2006/relationships/image" Target="../media/image139.jpeg"/><Relationship Id="rId28" Type="http://schemas.openxmlformats.org/officeDocument/2006/relationships/image" Target="../media/image44.jpeg"/><Relationship Id="rId36" Type="http://schemas.openxmlformats.org/officeDocument/2006/relationships/image" Target="../media/image148.jpeg"/><Relationship Id="rId10" Type="http://schemas.openxmlformats.org/officeDocument/2006/relationships/image" Target="../media/image128.jpeg"/><Relationship Id="rId19" Type="http://schemas.openxmlformats.org/officeDocument/2006/relationships/image" Target="../media/image137.jpeg"/><Relationship Id="rId31" Type="http://schemas.openxmlformats.org/officeDocument/2006/relationships/image" Target="../media/image43.jpeg"/><Relationship Id="rId44" Type="http://schemas.openxmlformats.org/officeDocument/2006/relationships/image" Target="../media/image156.jpeg"/><Relationship Id="rId4" Type="http://schemas.openxmlformats.org/officeDocument/2006/relationships/image" Target="../media/image122.jpeg"/><Relationship Id="rId9" Type="http://schemas.openxmlformats.org/officeDocument/2006/relationships/image" Target="../media/image127.jpeg"/><Relationship Id="rId14" Type="http://schemas.openxmlformats.org/officeDocument/2006/relationships/image" Target="../media/image132.jpeg"/><Relationship Id="rId22" Type="http://schemas.openxmlformats.org/officeDocument/2006/relationships/image" Target="../media/image40.jpeg"/><Relationship Id="rId27" Type="http://schemas.openxmlformats.org/officeDocument/2006/relationships/image" Target="../media/image143.jpeg"/><Relationship Id="rId30" Type="http://schemas.openxmlformats.org/officeDocument/2006/relationships/image" Target="../media/image41.jpeg"/><Relationship Id="rId35" Type="http://schemas.openxmlformats.org/officeDocument/2006/relationships/image" Target="../media/image147.jpeg"/><Relationship Id="rId43" Type="http://schemas.openxmlformats.org/officeDocument/2006/relationships/image" Target="../media/image1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Заголовок 1"/>
          <p:cNvSpPr>
            <a:spLocks noGrp="1"/>
          </p:cNvSpPr>
          <p:nvPr>
            <p:ph type="ctrTitle"/>
          </p:nvPr>
        </p:nvSpPr>
        <p:spPr>
          <a:xfrm>
            <a:off x="1214846" y="2409893"/>
            <a:ext cx="9862457" cy="1876607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dirty="0" smtClean="0">
                <a:solidFill>
                  <a:schemeClr val="tx2"/>
                </a:solidFill>
                <a:latin typeface="Arial Black" pitchFamily="34" charset="0"/>
              </a:rPr>
              <a:t>ПУБЛИЧНЫЙ ОТЧЕТ </a:t>
            </a:r>
            <a:br>
              <a:rPr lang="ru-RU" sz="2800" b="1" dirty="0" smtClean="0">
                <a:solidFill>
                  <a:schemeClr val="tx2"/>
                </a:solidFill>
                <a:latin typeface="Arial Black" pitchFamily="34" charset="0"/>
              </a:rPr>
            </a:br>
            <a:r>
              <a:rPr lang="ru-RU" sz="2800" b="1" dirty="0" smtClean="0">
                <a:solidFill>
                  <a:schemeClr val="tx2"/>
                </a:solidFill>
                <a:latin typeface="Arial Black" pitchFamily="34" charset="0"/>
              </a:rPr>
              <a:t>МБОУ «Гимназия №27</a:t>
            </a:r>
            <a:br>
              <a:rPr lang="ru-RU" sz="2800" b="1" dirty="0" smtClean="0">
                <a:solidFill>
                  <a:schemeClr val="tx2"/>
                </a:solidFill>
                <a:latin typeface="Arial Black" pitchFamily="34" charset="0"/>
              </a:rPr>
            </a:br>
            <a:r>
              <a:rPr lang="ru-RU" sz="2800" b="1" dirty="0" smtClean="0">
                <a:solidFill>
                  <a:schemeClr val="tx2"/>
                </a:solidFill>
                <a:latin typeface="Arial Black" pitchFamily="34" charset="0"/>
              </a:rPr>
              <a:t> с татарским языком обучения» </a:t>
            </a:r>
            <a:br>
              <a:rPr lang="ru-RU" sz="2800" b="1" dirty="0" smtClean="0">
                <a:solidFill>
                  <a:schemeClr val="tx2"/>
                </a:solidFill>
                <a:latin typeface="Arial Black" pitchFamily="34" charset="0"/>
              </a:rPr>
            </a:br>
            <a:r>
              <a:rPr lang="ru-RU" sz="2800" b="1" dirty="0" smtClean="0">
                <a:solidFill>
                  <a:schemeClr val="tx2"/>
                </a:solidFill>
                <a:latin typeface="Arial Black" pitchFamily="34" charset="0"/>
              </a:rPr>
              <a:t>за 2019-2020 учебный год</a:t>
            </a:r>
            <a:endParaRPr lang="ru-RU" sz="2800" b="1" spc="50" dirty="0">
              <a:ln w="11430"/>
              <a:solidFill>
                <a:schemeClr val="tx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956" y="187704"/>
            <a:ext cx="11641540" cy="1325563"/>
          </a:xfrm>
        </p:spPr>
        <p:txBody>
          <a:bodyPr>
            <a:noAutofit/>
          </a:bodyPr>
          <a:lstStyle/>
          <a:p>
            <a:pPr algn="r"/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«Не мыслями надо учить, а учить мыслить»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</a:b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Иммануил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Кант.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3074" name="Picture 2" descr="C:\Users\Зульфия\Pictures\13.jpg"/>
          <p:cNvPicPr>
            <a:picLocks noChangeAspect="1" noChangeArrowheads="1"/>
          </p:cNvPicPr>
          <p:nvPr/>
        </p:nvPicPr>
        <p:blipFill>
          <a:blip r:embed="rId2"/>
          <a:srcRect t="31243"/>
          <a:stretch>
            <a:fillRect/>
          </a:stretch>
        </p:blipFill>
        <p:spPr bwMode="auto">
          <a:xfrm>
            <a:off x="623247" y="1241946"/>
            <a:ext cx="10813576" cy="56160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">
            <a:extLst>
              <a:ext uri="{FF2B5EF4-FFF2-40B4-BE49-F238E27FC236}">
                <a16:creationId xmlns:a16="http://schemas.microsoft.com/office/drawing/2014/main" xmlns="" id="{42A15A1C-8E12-4F15-8C40-FD514C9D4034}"/>
              </a:ext>
            </a:extLst>
          </p:cNvPr>
          <p:cNvSpPr/>
          <p:nvPr/>
        </p:nvSpPr>
        <p:spPr>
          <a:xfrm>
            <a:off x="0" y="4802964"/>
            <a:ext cx="7421781" cy="1271265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40" tIns="38100" rIns="1097280" bIns="38100" anchor="ctr"/>
          <a:lstStyle/>
          <a:p>
            <a:pPr lvl="0" algn="r"/>
            <a:r>
              <a:rPr lang="ru-RU" sz="1400" b="1" dirty="0" smtClean="0"/>
              <a:t>Создавать максимально благоприятные условия для обеспечения качественного образования учащихся на основе учета равных и разных стартовых возможностей детей, формирования творческих компетенций всех участников образовательного процесса, умения учиться, способности к самореализации, адаптации к переменам, рациональному выбору, продуктивному общению, позитивной социальной активности.</a:t>
            </a:r>
            <a:endParaRPr lang="en-US" sz="1400" b="1" dirty="0">
              <a:solidFill>
                <a:prstClr val="white"/>
              </a:solidFill>
            </a:endParaRPr>
          </a:p>
        </p:txBody>
      </p:sp>
      <p:sp>
        <p:nvSpPr>
          <p:cNvPr id="5" name="Freeform: Shape 64">
            <a:extLst>
              <a:ext uri="{FF2B5EF4-FFF2-40B4-BE49-F238E27FC236}">
                <a16:creationId xmlns:a16="http://schemas.microsoft.com/office/drawing/2014/main" xmlns="" id="{11DE4FB5-34F1-4FF0-BEC1-E619F63E7274}"/>
              </a:ext>
            </a:extLst>
          </p:cNvPr>
          <p:cNvSpPr/>
          <p:nvPr/>
        </p:nvSpPr>
        <p:spPr>
          <a:xfrm>
            <a:off x="7389974" y="4519754"/>
            <a:ext cx="2438401" cy="1413512"/>
          </a:xfrm>
          <a:custGeom>
            <a:avLst/>
            <a:gdLst>
              <a:gd name="connsiteX0" fmla="*/ 1596349 w 2438401"/>
              <a:gd name="connsiteY0" fmla="*/ 0 h 1413512"/>
              <a:gd name="connsiteX1" fmla="*/ 2432899 w 2438401"/>
              <a:gd name="connsiteY1" fmla="*/ 51967 h 1413512"/>
              <a:gd name="connsiteX2" fmla="*/ 2438401 w 2438401"/>
              <a:gd name="connsiteY2" fmla="*/ 50800 h 1413512"/>
              <a:gd name="connsiteX3" fmla="*/ 2438401 w 2438401"/>
              <a:gd name="connsiteY3" fmla="*/ 731525 h 1413512"/>
              <a:gd name="connsiteX4" fmla="*/ 762001 w 2438401"/>
              <a:gd name="connsiteY4" fmla="*/ 1413512 h 1413512"/>
              <a:gd name="connsiteX5" fmla="*/ 762001 w 2438401"/>
              <a:gd name="connsiteY5" fmla="*/ 406870 h 1413512"/>
              <a:gd name="connsiteX6" fmla="*/ 758218 w 2438401"/>
              <a:gd name="connsiteY6" fmla="*/ 407672 h 1413512"/>
              <a:gd name="connsiteX7" fmla="*/ 758192 w 2438401"/>
              <a:gd name="connsiteY7" fmla="*/ 407668 h 1413512"/>
              <a:gd name="connsiteX8" fmla="*/ 758192 w 2438401"/>
              <a:gd name="connsiteY8" fmla="*/ 1410971 h 1413512"/>
              <a:gd name="connsiteX9" fmla="*/ 1 w 2438401"/>
              <a:gd name="connsiteY9" fmla="*/ 1192515 h 1413512"/>
              <a:gd name="connsiteX10" fmla="*/ 1 w 2438401"/>
              <a:gd name="connsiteY10" fmla="*/ 283219 h 1413512"/>
              <a:gd name="connsiteX11" fmla="*/ 0 w 2438401"/>
              <a:gd name="connsiteY11" fmla="*/ 283219 h 1413512"/>
              <a:gd name="connsiteX12" fmla="*/ 1 w 2438401"/>
              <a:gd name="connsiteY12" fmla="*/ 283219 h 1413512"/>
              <a:gd name="connsiteX13" fmla="*/ 1 w 2438401"/>
              <a:gd name="connsiteY13" fmla="*/ 279401 h 1413512"/>
              <a:gd name="connsiteX14" fmla="*/ 11177 w 2438401"/>
              <a:gd name="connsiteY14" fmla="*/ 281236 h 1413512"/>
              <a:gd name="connsiteX0" fmla="*/ 1596349 w 2438401"/>
              <a:gd name="connsiteY0" fmla="*/ 0 h 1413512"/>
              <a:gd name="connsiteX1" fmla="*/ 2432899 w 2438401"/>
              <a:gd name="connsiteY1" fmla="*/ 51967 h 1413512"/>
              <a:gd name="connsiteX2" fmla="*/ 2438401 w 2438401"/>
              <a:gd name="connsiteY2" fmla="*/ 50800 h 1413512"/>
              <a:gd name="connsiteX3" fmla="*/ 2438401 w 2438401"/>
              <a:gd name="connsiteY3" fmla="*/ 731525 h 1413512"/>
              <a:gd name="connsiteX4" fmla="*/ 762001 w 2438401"/>
              <a:gd name="connsiteY4" fmla="*/ 1413512 h 1413512"/>
              <a:gd name="connsiteX5" fmla="*/ 762001 w 2438401"/>
              <a:gd name="connsiteY5" fmla="*/ 406870 h 1413512"/>
              <a:gd name="connsiteX6" fmla="*/ 758218 w 2438401"/>
              <a:gd name="connsiteY6" fmla="*/ 407672 h 1413512"/>
              <a:gd name="connsiteX7" fmla="*/ 758192 w 2438401"/>
              <a:gd name="connsiteY7" fmla="*/ 1410971 h 1413512"/>
              <a:gd name="connsiteX8" fmla="*/ 1 w 2438401"/>
              <a:gd name="connsiteY8" fmla="*/ 1192515 h 1413512"/>
              <a:gd name="connsiteX9" fmla="*/ 1 w 2438401"/>
              <a:gd name="connsiteY9" fmla="*/ 283219 h 1413512"/>
              <a:gd name="connsiteX10" fmla="*/ 0 w 2438401"/>
              <a:gd name="connsiteY10" fmla="*/ 283219 h 1413512"/>
              <a:gd name="connsiteX11" fmla="*/ 1 w 2438401"/>
              <a:gd name="connsiteY11" fmla="*/ 283219 h 1413512"/>
              <a:gd name="connsiteX12" fmla="*/ 1 w 2438401"/>
              <a:gd name="connsiteY12" fmla="*/ 279401 h 1413512"/>
              <a:gd name="connsiteX13" fmla="*/ 11177 w 2438401"/>
              <a:gd name="connsiteY13" fmla="*/ 281236 h 1413512"/>
              <a:gd name="connsiteX14" fmla="*/ 1596349 w 2438401"/>
              <a:gd name="connsiteY14" fmla="*/ 0 h 1413512"/>
              <a:gd name="connsiteX0" fmla="*/ 1596349 w 2438401"/>
              <a:gd name="connsiteY0" fmla="*/ 0 h 1413512"/>
              <a:gd name="connsiteX1" fmla="*/ 2432899 w 2438401"/>
              <a:gd name="connsiteY1" fmla="*/ 51967 h 1413512"/>
              <a:gd name="connsiteX2" fmla="*/ 2438401 w 2438401"/>
              <a:gd name="connsiteY2" fmla="*/ 50800 h 1413512"/>
              <a:gd name="connsiteX3" fmla="*/ 2438401 w 2438401"/>
              <a:gd name="connsiteY3" fmla="*/ 731525 h 1413512"/>
              <a:gd name="connsiteX4" fmla="*/ 762001 w 2438401"/>
              <a:gd name="connsiteY4" fmla="*/ 1413512 h 1413512"/>
              <a:gd name="connsiteX5" fmla="*/ 762001 w 2438401"/>
              <a:gd name="connsiteY5" fmla="*/ 406870 h 1413512"/>
              <a:gd name="connsiteX6" fmla="*/ 758192 w 2438401"/>
              <a:gd name="connsiteY6" fmla="*/ 1410971 h 1413512"/>
              <a:gd name="connsiteX7" fmla="*/ 1 w 2438401"/>
              <a:gd name="connsiteY7" fmla="*/ 1192515 h 1413512"/>
              <a:gd name="connsiteX8" fmla="*/ 1 w 2438401"/>
              <a:gd name="connsiteY8" fmla="*/ 283219 h 1413512"/>
              <a:gd name="connsiteX9" fmla="*/ 0 w 2438401"/>
              <a:gd name="connsiteY9" fmla="*/ 283219 h 1413512"/>
              <a:gd name="connsiteX10" fmla="*/ 1 w 2438401"/>
              <a:gd name="connsiteY10" fmla="*/ 283219 h 1413512"/>
              <a:gd name="connsiteX11" fmla="*/ 1 w 2438401"/>
              <a:gd name="connsiteY11" fmla="*/ 279401 h 1413512"/>
              <a:gd name="connsiteX12" fmla="*/ 11177 w 2438401"/>
              <a:gd name="connsiteY12" fmla="*/ 281236 h 1413512"/>
              <a:gd name="connsiteX13" fmla="*/ 1596349 w 2438401"/>
              <a:gd name="connsiteY13" fmla="*/ 0 h 1413512"/>
              <a:gd name="connsiteX0" fmla="*/ 1596349 w 2438401"/>
              <a:gd name="connsiteY0" fmla="*/ 0 h 1413512"/>
              <a:gd name="connsiteX1" fmla="*/ 2432899 w 2438401"/>
              <a:gd name="connsiteY1" fmla="*/ 51967 h 1413512"/>
              <a:gd name="connsiteX2" fmla="*/ 2438401 w 2438401"/>
              <a:gd name="connsiteY2" fmla="*/ 50800 h 1413512"/>
              <a:gd name="connsiteX3" fmla="*/ 2438401 w 2438401"/>
              <a:gd name="connsiteY3" fmla="*/ 731525 h 1413512"/>
              <a:gd name="connsiteX4" fmla="*/ 762001 w 2438401"/>
              <a:gd name="connsiteY4" fmla="*/ 1413512 h 1413512"/>
              <a:gd name="connsiteX5" fmla="*/ 758192 w 2438401"/>
              <a:gd name="connsiteY5" fmla="*/ 1410971 h 1413512"/>
              <a:gd name="connsiteX6" fmla="*/ 1 w 2438401"/>
              <a:gd name="connsiteY6" fmla="*/ 1192515 h 1413512"/>
              <a:gd name="connsiteX7" fmla="*/ 1 w 2438401"/>
              <a:gd name="connsiteY7" fmla="*/ 283219 h 1413512"/>
              <a:gd name="connsiteX8" fmla="*/ 0 w 2438401"/>
              <a:gd name="connsiteY8" fmla="*/ 283219 h 1413512"/>
              <a:gd name="connsiteX9" fmla="*/ 1 w 2438401"/>
              <a:gd name="connsiteY9" fmla="*/ 283219 h 1413512"/>
              <a:gd name="connsiteX10" fmla="*/ 1 w 2438401"/>
              <a:gd name="connsiteY10" fmla="*/ 279401 h 1413512"/>
              <a:gd name="connsiteX11" fmla="*/ 11177 w 2438401"/>
              <a:gd name="connsiteY11" fmla="*/ 281236 h 1413512"/>
              <a:gd name="connsiteX12" fmla="*/ 1596349 w 2438401"/>
              <a:gd name="connsiteY12" fmla="*/ 0 h 141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38401" h="1413512">
                <a:moveTo>
                  <a:pt x="1596349" y="0"/>
                </a:moveTo>
                <a:lnTo>
                  <a:pt x="2432899" y="51967"/>
                </a:lnTo>
                <a:lnTo>
                  <a:pt x="2438401" y="50800"/>
                </a:lnTo>
                <a:lnTo>
                  <a:pt x="2438401" y="731525"/>
                </a:lnTo>
                <a:lnTo>
                  <a:pt x="762001" y="1413512"/>
                </a:lnTo>
                <a:lnTo>
                  <a:pt x="758192" y="1410971"/>
                </a:lnTo>
                <a:lnTo>
                  <a:pt x="1" y="1192515"/>
                </a:lnTo>
                <a:lnTo>
                  <a:pt x="1" y="283219"/>
                </a:lnTo>
                <a:lnTo>
                  <a:pt x="0" y="283219"/>
                </a:lnTo>
                <a:lnTo>
                  <a:pt x="1" y="283219"/>
                </a:lnTo>
                <a:lnTo>
                  <a:pt x="1" y="279401"/>
                </a:lnTo>
                <a:lnTo>
                  <a:pt x="11177" y="281236"/>
                </a:lnTo>
                <a:lnTo>
                  <a:pt x="1596349" y="0"/>
                </a:lnTo>
                <a:close/>
              </a:path>
            </a:pathLst>
          </a:cu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/>
            <a:endParaRPr baseline="-25000"/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xmlns="" id="{AE989AB6-17BF-4EDF-945C-617F0CA8F7B6}"/>
              </a:ext>
            </a:extLst>
          </p:cNvPr>
          <p:cNvSpPr/>
          <p:nvPr/>
        </p:nvSpPr>
        <p:spPr>
          <a:xfrm>
            <a:off x="0" y="1126880"/>
            <a:ext cx="7421781" cy="98709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91440" tIns="38100" rIns="1097280" bIns="38100" anchor="ctr"/>
          <a:lstStyle/>
          <a:p>
            <a:pPr algn="r"/>
            <a:r>
              <a:rPr lang="ru-RU" sz="1400" b="1" dirty="0" smtClean="0">
                <a:solidFill>
                  <a:schemeClr val="bg1"/>
                </a:solidFill>
              </a:rPr>
              <a:t>Продолжить работу по обеспечению качества и доступности образования  </a:t>
            </a:r>
            <a:r>
              <a:rPr lang="ru-RU" sz="1400" b="1" dirty="0" err="1" smtClean="0">
                <a:solidFill>
                  <a:schemeClr val="bg1"/>
                </a:solidFill>
              </a:rPr>
              <a:t>путѐм </a:t>
            </a:r>
            <a:r>
              <a:rPr lang="ru-RU" sz="1400" b="1" dirty="0" smtClean="0">
                <a:solidFill>
                  <a:schemeClr val="bg1"/>
                </a:solidFill>
              </a:rPr>
              <a:t>реализации ФГОС НОО (1-4 </a:t>
            </a:r>
            <a:r>
              <a:rPr lang="ru-RU" sz="1400" b="1" dirty="0" err="1" smtClean="0">
                <a:solidFill>
                  <a:schemeClr val="bg1"/>
                </a:solidFill>
              </a:rPr>
              <a:t>кл</a:t>
            </a:r>
            <a:r>
              <a:rPr lang="ru-RU" sz="1400" b="1" dirty="0" smtClean="0">
                <a:solidFill>
                  <a:schemeClr val="bg1"/>
                </a:solidFill>
              </a:rPr>
              <a:t>.), ФГОС ООО (5-9 </a:t>
            </a:r>
            <a:r>
              <a:rPr lang="ru-RU" sz="1400" b="1" dirty="0" err="1" smtClean="0">
                <a:solidFill>
                  <a:schemeClr val="bg1"/>
                </a:solidFill>
              </a:rPr>
              <a:t>кл</a:t>
            </a:r>
            <a:r>
              <a:rPr lang="ru-RU" sz="1400" b="1" dirty="0" smtClean="0">
                <a:solidFill>
                  <a:schemeClr val="bg1"/>
                </a:solidFill>
              </a:rPr>
              <a:t>.), ФГОС СОО (10,11 </a:t>
            </a:r>
            <a:r>
              <a:rPr lang="ru-RU" sz="1400" b="1" dirty="0" err="1" smtClean="0">
                <a:solidFill>
                  <a:schemeClr val="bg1"/>
                </a:solidFill>
              </a:rPr>
              <a:t>кл</a:t>
            </a:r>
            <a:r>
              <a:rPr lang="ru-RU" sz="1400" b="1" dirty="0" smtClean="0">
                <a:solidFill>
                  <a:schemeClr val="bg1"/>
                </a:solidFill>
              </a:rPr>
              <a:t>.), внедрению современных образовательных моделей и технологий с целью повышения качества образования через </a:t>
            </a:r>
            <a:r>
              <a:rPr lang="ru-RU" sz="1400" b="1" dirty="0" err="1" smtClean="0">
                <a:solidFill>
                  <a:schemeClr val="bg1"/>
                </a:solidFill>
              </a:rPr>
              <a:t>системно-деятельностный</a:t>
            </a:r>
            <a:r>
              <a:rPr lang="ru-RU" sz="1400" b="1" dirty="0" smtClean="0">
                <a:solidFill>
                  <a:schemeClr val="bg1"/>
                </a:solidFill>
              </a:rPr>
              <a:t> подход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xmlns="" id="{7EE1C815-167A-4CB8-916B-5B8824752BF5}"/>
              </a:ext>
            </a:extLst>
          </p:cNvPr>
          <p:cNvSpPr/>
          <p:nvPr/>
        </p:nvSpPr>
        <p:spPr>
          <a:xfrm>
            <a:off x="0" y="2076994"/>
            <a:ext cx="7421781" cy="849086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91440" tIns="38100" rIns="1097280" bIns="38100" anchor="ctr"/>
          <a:lstStyle/>
          <a:p>
            <a:pPr lvl="0" algn="r"/>
            <a:r>
              <a:rPr lang="ru-RU" sz="1400" b="1" dirty="0" smtClean="0">
                <a:solidFill>
                  <a:schemeClr val="bg1"/>
                </a:solidFill>
              </a:rPr>
              <a:t>Оказывать поддержку инновационной деятельности педагогов гимназии, совершенствовать систему стимулирования педагогов и работников других категорий с целью обновления и развития методик и технологий, способствующих повышению качества образования в гимназии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9" name="Rectangle">
            <a:extLst>
              <a:ext uri="{FF2B5EF4-FFF2-40B4-BE49-F238E27FC236}">
                <a16:creationId xmlns:a16="http://schemas.microsoft.com/office/drawing/2014/main" xmlns="" id="{749932E6-C8CB-4B54-AE27-7644CB5CF558}"/>
              </a:ext>
            </a:extLst>
          </p:cNvPr>
          <p:cNvSpPr/>
          <p:nvPr/>
        </p:nvSpPr>
        <p:spPr>
          <a:xfrm>
            <a:off x="0" y="2904362"/>
            <a:ext cx="7421781" cy="910590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91440" tIns="38100" rIns="1097280" bIns="38100" anchor="ctr"/>
          <a:lstStyle/>
          <a:p>
            <a:pPr lvl="0" algn="r"/>
            <a:r>
              <a:rPr lang="ru-RU" sz="1200" b="1" dirty="0" smtClean="0">
                <a:solidFill>
                  <a:schemeClr val="bg1"/>
                </a:solidFill>
              </a:rPr>
              <a:t>Содействовать повышению уровня профессиональной компетентности педагогов, их готовности для работы в современном информационном пространстве и реализации коммуникативных подходов в обучении, обновлению содержания системы повышения квалификации педагогов, их поддержки и сопровождения с учетом планируемых изменений и инновационных потребностей образовательной системы города, региона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10" name="Rectangle">
            <a:extLst>
              <a:ext uri="{FF2B5EF4-FFF2-40B4-BE49-F238E27FC236}">
                <a16:creationId xmlns:a16="http://schemas.microsoft.com/office/drawing/2014/main" xmlns="" id="{653577AD-D370-4886-BB4D-0BB23312E9F6}"/>
              </a:ext>
            </a:extLst>
          </p:cNvPr>
          <p:cNvSpPr/>
          <p:nvPr/>
        </p:nvSpPr>
        <p:spPr>
          <a:xfrm>
            <a:off x="0" y="3814353"/>
            <a:ext cx="7421781" cy="1018903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91440" tIns="38100" rIns="1097280" bIns="38100" anchor="ctr"/>
          <a:lstStyle/>
          <a:p>
            <a:pPr lvl="0" algn="r"/>
            <a:r>
              <a:rPr lang="ru-RU" sz="1200" b="1" dirty="0" smtClean="0">
                <a:solidFill>
                  <a:schemeClr val="bg1"/>
                </a:solidFill>
              </a:rPr>
              <a:t>Формировать гражданскую и социальную позицию личности, патриотизм и национальное самосознание участников образовательного процесса, посредством активизации воспитательной работы, развивать общую культуру школьников через приобщение к национальной культуре, обычаям и традициям, использование исторических, культурных, природно-географических условий и преимуществ Республики Татарстан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11" name="Figure">
            <a:extLst>
              <a:ext uri="{FF2B5EF4-FFF2-40B4-BE49-F238E27FC236}">
                <a16:creationId xmlns:a16="http://schemas.microsoft.com/office/drawing/2014/main" xmlns="" id="{7E1EF5A6-9629-4298-A385-EB88EE2C978B}"/>
              </a:ext>
            </a:extLst>
          </p:cNvPr>
          <p:cNvSpPr/>
          <p:nvPr/>
        </p:nvSpPr>
        <p:spPr>
          <a:xfrm>
            <a:off x="8151975" y="4570554"/>
            <a:ext cx="1676400" cy="1362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790"/>
                </a:moveTo>
                <a:lnTo>
                  <a:pt x="0" y="21600"/>
                </a:lnTo>
                <a:lnTo>
                  <a:pt x="0" y="5637"/>
                </a:lnTo>
                <a:lnTo>
                  <a:pt x="21600" y="0"/>
                </a:lnTo>
                <a:close/>
              </a:path>
            </a:pathLst>
          </a:cu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Figure">
            <a:extLst>
              <a:ext uri="{FF2B5EF4-FFF2-40B4-BE49-F238E27FC236}">
                <a16:creationId xmlns:a16="http://schemas.microsoft.com/office/drawing/2014/main" xmlns="" id="{40727A5B-2F82-46AA-A89E-D704C18DD73F}"/>
              </a:ext>
            </a:extLst>
          </p:cNvPr>
          <p:cNvSpPr/>
          <p:nvPr/>
        </p:nvSpPr>
        <p:spPr>
          <a:xfrm>
            <a:off x="7389974" y="4519754"/>
            <a:ext cx="2434592" cy="4076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006"/>
                </a:moveTo>
                <a:lnTo>
                  <a:pt x="14163" y="0"/>
                </a:lnTo>
                <a:lnTo>
                  <a:pt x="21600" y="2759"/>
                </a:lnTo>
                <a:lnTo>
                  <a:pt x="6727" y="21600"/>
                </a:lnTo>
                <a:close/>
              </a:path>
            </a:pathLst>
          </a:cu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Freeform: Shape 102">
            <a:extLst>
              <a:ext uri="{FF2B5EF4-FFF2-40B4-BE49-F238E27FC236}">
                <a16:creationId xmlns:a16="http://schemas.microsoft.com/office/drawing/2014/main" xmlns="" id="{EF45B50B-BF5E-4278-BB2B-4A44C123F1C3}"/>
              </a:ext>
            </a:extLst>
          </p:cNvPr>
          <p:cNvSpPr/>
          <p:nvPr/>
        </p:nvSpPr>
        <p:spPr>
          <a:xfrm>
            <a:off x="7389974" y="773255"/>
            <a:ext cx="2438401" cy="1781810"/>
          </a:xfrm>
          <a:custGeom>
            <a:avLst/>
            <a:gdLst>
              <a:gd name="connsiteX0" fmla="*/ 758192 w 2438401"/>
              <a:gd name="connsiteY0" fmla="*/ 0 h 1781810"/>
              <a:gd name="connsiteX1" fmla="*/ 758192 w 2438401"/>
              <a:gd name="connsiteY1" fmla="*/ 670905 h 1781810"/>
              <a:gd name="connsiteX2" fmla="*/ 762001 w 2438401"/>
              <a:gd name="connsiteY2" fmla="*/ 670905 h 1781810"/>
              <a:gd name="connsiteX3" fmla="*/ 762001 w 2438401"/>
              <a:gd name="connsiteY3" fmla="*/ 0 h 1781810"/>
              <a:gd name="connsiteX4" fmla="*/ 2438401 w 2438401"/>
              <a:gd name="connsiteY4" fmla="*/ 1083288 h 1781810"/>
              <a:gd name="connsiteX5" fmla="*/ 2438401 w 2438401"/>
              <a:gd name="connsiteY5" fmla="*/ 1772921 h 1781810"/>
              <a:gd name="connsiteX6" fmla="*/ 1418230 w 2438401"/>
              <a:gd name="connsiteY6" fmla="*/ 1337811 h 1781810"/>
              <a:gd name="connsiteX7" fmla="*/ 1393615 w 2438401"/>
              <a:gd name="connsiteY7" fmla="*/ 1337811 h 1781810"/>
              <a:gd name="connsiteX8" fmla="*/ 2434592 w 2438401"/>
              <a:gd name="connsiteY8" fmla="*/ 1781810 h 1781810"/>
              <a:gd name="connsiteX9" fmla="*/ 1663751 w 2438401"/>
              <a:gd name="connsiteY9" fmla="*/ 1781810 h 1781810"/>
              <a:gd name="connsiteX10" fmla="*/ 0 w 2438401"/>
              <a:gd name="connsiteY10" fmla="*/ 1297954 h 1781810"/>
              <a:gd name="connsiteX11" fmla="*/ 486691 w 2438401"/>
              <a:gd name="connsiteY11" fmla="*/ 1149579 h 1781810"/>
              <a:gd name="connsiteX12" fmla="*/ 486691 w 2438401"/>
              <a:gd name="connsiteY12" fmla="*/ 1140683 h 1781810"/>
              <a:gd name="connsiteX13" fmla="*/ 1 w 2438401"/>
              <a:gd name="connsiteY13" fmla="*/ 1289050 h 1781810"/>
              <a:gd name="connsiteX14" fmla="*/ 1 w 2438401"/>
              <a:gd name="connsiteY14" fmla="*/ 311162 h 1781810"/>
              <a:gd name="connsiteX0" fmla="*/ 758192 w 2438401"/>
              <a:gd name="connsiteY0" fmla="*/ 0 h 1781810"/>
              <a:gd name="connsiteX1" fmla="*/ 758192 w 2438401"/>
              <a:gd name="connsiteY1" fmla="*/ 670905 h 1781810"/>
              <a:gd name="connsiteX2" fmla="*/ 762001 w 2438401"/>
              <a:gd name="connsiteY2" fmla="*/ 0 h 1781810"/>
              <a:gd name="connsiteX3" fmla="*/ 2438401 w 2438401"/>
              <a:gd name="connsiteY3" fmla="*/ 1083288 h 1781810"/>
              <a:gd name="connsiteX4" fmla="*/ 2438401 w 2438401"/>
              <a:gd name="connsiteY4" fmla="*/ 1772921 h 1781810"/>
              <a:gd name="connsiteX5" fmla="*/ 1418230 w 2438401"/>
              <a:gd name="connsiteY5" fmla="*/ 1337811 h 1781810"/>
              <a:gd name="connsiteX6" fmla="*/ 1393615 w 2438401"/>
              <a:gd name="connsiteY6" fmla="*/ 1337811 h 1781810"/>
              <a:gd name="connsiteX7" fmla="*/ 2434592 w 2438401"/>
              <a:gd name="connsiteY7" fmla="*/ 1781810 h 1781810"/>
              <a:gd name="connsiteX8" fmla="*/ 1663751 w 2438401"/>
              <a:gd name="connsiteY8" fmla="*/ 1781810 h 1781810"/>
              <a:gd name="connsiteX9" fmla="*/ 0 w 2438401"/>
              <a:gd name="connsiteY9" fmla="*/ 1297954 h 1781810"/>
              <a:gd name="connsiteX10" fmla="*/ 486691 w 2438401"/>
              <a:gd name="connsiteY10" fmla="*/ 1149579 h 1781810"/>
              <a:gd name="connsiteX11" fmla="*/ 486691 w 2438401"/>
              <a:gd name="connsiteY11" fmla="*/ 1140683 h 1781810"/>
              <a:gd name="connsiteX12" fmla="*/ 1 w 2438401"/>
              <a:gd name="connsiteY12" fmla="*/ 1289050 h 1781810"/>
              <a:gd name="connsiteX13" fmla="*/ 1 w 2438401"/>
              <a:gd name="connsiteY13" fmla="*/ 311162 h 1781810"/>
              <a:gd name="connsiteX14" fmla="*/ 758192 w 2438401"/>
              <a:gd name="connsiteY14" fmla="*/ 0 h 1781810"/>
              <a:gd name="connsiteX0" fmla="*/ 758192 w 2438401"/>
              <a:gd name="connsiteY0" fmla="*/ 0 h 1781810"/>
              <a:gd name="connsiteX1" fmla="*/ 762001 w 2438401"/>
              <a:gd name="connsiteY1" fmla="*/ 0 h 1781810"/>
              <a:gd name="connsiteX2" fmla="*/ 2438401 w 2438401"/>
              <a:gd name="connsiteY2" fmla="*/ 1083288 h 1781810"/>
              <a:gd name="connsiteX3" fmla="*/ 2438401 w 2438401"/>
              <a:gd name="connsiteY3" fmla="*/ 1772921 h 1781810"/>
              <a:gd name="connsiteX4" fmla="*/ 1418230 w 2438401"/>
              <a:gd name="connsiteY4" fmla="*/ 1337811 h 1781810"/>
              <a:gd name="connsiteX5" fmla="*/ 1393615 w 2438401"/>
              <a:gd name="connsiteY5" fmla="*/ 1337811 h 1781810"/>
              <a:gd name="connsiteX6" fmla="*/ 2434592 w 2438401"/>
              <a:gd name="connsiteY6" fmla="*/ 1781810 h 1781810"/>
              <a:gd name="connsiteX7" fmla="*/ 1663751 w 2438401"/>
              <a:gd name="connsiteY7" fmla="*/ 1781810 h 1781810"/>
              <a:gd name="connsiteX8" fmla="*/ 0 w 2438401"/>
              <a:gd name="connsiteY8" fmla="*/ 1297954 h 1781810"/>
              <a:gd name="connsiteX9" fmla="*/ 486691 w 2438401"/>
              <a:gd name="connsiteY9" fmla="*/ 1149579 h 1781810"/>
              <a:gd name="connsiteX10" fmla="*/ 486691 w 2438401"/>
              <a:gd name="connsiteY10" fmla="*/ 1140683 h 1781810"/>
              <a:gd name="connsiteX11" fmla="*/ 1 w 2438401"/>
              <a:gd name="connsiteY11" fmla="*/ 1289050 h 1781810"/>
              <a:gd name="connsiteX12" fmla="*/ 1 w 2438401"/>
              <a:gd name="connsiteY12" fmla="*/ 311162 h 1781810"/>
              <a:gd name="connsiteX13" fmla="*/ 758192 w 2438401"/>
              <a:gd name="connsiteY13" fmla="*/ 0 h 1781810"/>
              <a:gd name="connsiteX0" fmla="*/ 758192 w 2438401"/>
              <a:gd name="connsiteY0" fmla="*/ 0 h 1781810"/>
              <a:gd name="connsiteX1" fmla="*/ 762001 w 2438401"/>
              <a:gd name="connsiteY1" fmla="*/ 0 h 1781810"/>
              <a:gd name="connsiteX2" fmla="*/ 2438401 w 2438401"/>
              <a:gd name="connsiteY2" fmla="*/ 1083288 h 1781810"/>
              <a:gd name="connsiteX3" fmla="*/ 2438401 w 2438401"/>
              <a:gd name="connsiteY3" fmla="*/ 1772921 h 1781810"/>
              <a:gd name="connsiteX4" fmla="*/ 1418230 w 2438401"/>
              <a:gd name="connsiteY4" fmla="*/ 1337811 h 1781810"/>
              <a:gd name="connsiteX5" fmla="*/ 1393615 w 2438401"/>
              <a:gd name="connsiteY5" fmla="*/ 1337811 h 1781810"/>
              <a:gd name="connsiteX6" fmla="*/ 2434592 w 2438401"/>
              <a:gd name="connsiteY6" fmla="*/ 1781810 h 1781810"/>
              <a:gd name="connsiteX7" fmla="*/ 1663751 w 2438401"/>
              <a:gd name="connsiteY7" fmla="*/ 1781810 h 1781810"/>
              <a:gd name="connsiteX8" fmla="*/ 0 w 2438401"/>
              <a:gd name="connsiteY8" fmla="*/ 1297954 h 1781810"/>
              <a:gd name="connsiteX9" fmla="*/ 486691 w 2438401"/>
              <a:gd name="connsiteY9" fmla="*/ 1149579 h 1781810"/>
              <a:gd name="connsiteX10" fmla="*/ 1 w 2438401"/>
              <a:gd name="connsiteY10" fmla="*/ 1289050 h 1781810"/>
              <a:gd name="connsiteX11" fmla="*/ 1 w 2438401"/>
              <a:gd name="connsiteY11" fmla="*/ 311162 h 1781810"/>
              <a:gd name="connsiteX12" fmla="*/ 758192 w 2438401"/>
              <a:gd name="connsiteY12" fmla="*/ 0 h 1781810"/>
              <a:gd name="connsiteX0" fmla="*/ 758192 w 2438401"/>
              <a:gd name="connsiteY0" fmla="*/ 0 h 1781810"/>
              <a:gd name="connsiteX1" fmla="*/ 762001 w 2438401"/>
              <a:gd name="connsiteY1" fmla="*/ 0 h 1781810"/>
              <a:gd name="connsiteX2" fmla="*/ 2438401 w 2438401"/>
              <a:gd name="connsiteY2" fmla="*/ 1083288 h 1781810"/>
              <a:gd name="connsiteX3" fmla="*/ 2438401 w 2438401"/>
              <a:gd name="connsiteY3" fmla="*/ 1772921 h 1781810"/>
              <a:gd name="connsiteX4" fmla="*/ 1418230 w 2438401"/>
              <a:gd name="connsiteY4" fmla="*/ 1337811 h 1781810"/>
              <a:gd name="connsiteX5" fmla="*/ 1393615 w 2438401"/>
              <a:gd name="connsiteY5" fmla="*/ 1337811 h 1781810"/>
              <a:gd name="connsiteX6" fmla="*/ 2434592 w 2438401"/>
              <a:gd name="connsiteY6" fmla="*/ 1781810 h 1781810"/>
              <a:gd name="connsiteX7" fmla="*/ 1663751 w 2438401"/>
              <a:gd name="connsiteY7" fmla="*/ 1781810 h 1781810"/>
              <a:gd name="connsiteX8" fmla="*/ 0 w 2438401"/>
              <a:gd name="connsiteY8" fmla="*/ 1297954 h 1781810"/>
              <a:gd name="connsiteX9" fmla="*/ 1 w 2438401"/>
              <a:gd name="connsiteY9" fmla="*/ 1289050 h 1781810"/>
              <a:gd name="connsiteX10" fmla="*/ 1 w 2438401"/>
              <a:gd name="connsiteY10" fmla="*/ 311162 h 1781810"/>
              <a:gd name="connsiteX11" fmla="*/ 758192 w 2438401"/>
              <a:gd name="connsiteY11" fmla="*/ 0 h 1781810"/>
              <a:gd name="connsiteX0" fmla="*/ 758192 w 2438401"/>
              <a:gd name="connsiteY0" fmla="*/ 0 h 1781810"/>
              <a:gd name="connsiteX1" fmla="*/ 762001 w 2438401"/>
              <a:gd name="connsiteY1" fmla="*/ 0 h 1781810"/>
              <a:gd name="connsiteX2" fmla="*/ 2438401 w 2438401"/>
              <a:gd name="connsiteY2" fmla="*/ 1083288 h 1781810"/>
              <a:gd name="connsiteX3" fmla="*/ 2438401 w 2438401"/>
              <a:gd name="connsiteY3" fmla="*/ 1772921 h 1781810"/>
              <a:gd name="connsiteX4" fmla="*/ 1393615 w 2438401"/>
              <a:gd name="connsiteY4" fmla="*/ 1337811 h 1781810"/>
              <a:gd name="connsiteX5" fmla="*/ 2434592 w 2438401"/>
              <a:gd name="connsiteY5" fmla="*/ 1781810 h 1781810"/>
              <a:gd name="connsiteX6" fmla="*/ 1663751 w 2438401"/>
              <a:gd name="connsiteY6" fmla="*/ 1781810 h 1781810"/>
              <a:gd name="connsiteX7" fmla="*/ 0 w 2438401"/>
              <a:gd name="connsiteY7" fmla="*/ 1297954 h 1781810"/>
              <a:gd name="connsiteX8" fmla="*/ 1 w 2438401"/>
              <a:gd name="connsiteY8" fmla="*/ 1289050 h 1781810"/>
              <a:gd name="connsiteX9" fmla="*/ 1 w 2438401"/>
              <a:gd name="connsiteY9" fmla="*/ 311162 h 1781810"/>
              <a:gd name="connsiteX10" fmla="*/ 758192 w 2438401"/>
              <a:gd name="connsiteY10" fmla="*/ 0 h 1781810"/>
              <a:gd name="connsiteX0" fmla="*/ 758192 w 2438401"/>
              <a:gd name="connsiteY0" fmla="*/ 0 h 1781810"/>
              <a:gd name="connsiteX1" fmla="*/ 762001 w 2438401"/>
              <a:gd name="connsiteY1" fmla="*/ 0 h 1781810"/>
              <a:gd name="connsiteX2" fmla="*/ 2438401 w 2438401"/>
              <a:gd name="connsiteY2" fmla="*/ 1083288 h 1781810"/>
              <a:gd name="connsiteX3" fmla="*/ 2438401 w 2438401"/>
              <a:gd name="connsiteY3" fmla="*/ 1772921 h 1781810"/>
              <a:gd name="connsiteX4" fmla="*/ 2434592 w 2438401"/>
              <a:gd name="connsiteY4" fmla="*/ 1781810 h 1781810"/>
              <a:gd name="connsiteX5" fmla="*/ 1663751 w 2438401"/>
              <a:gd name="connsiteY5" fmla="*/ 1781810 h 1781810"/>
              <a:gd name="connsiteX6" fmla="*/ 0 w 2438401"/>
              <a:gd name="connsiteY6" fmla="*/ 1297954 h 1781810"/>
              <a:gd name="connsiteX7" fmla="*/ 1 w 2438401"/>
              <a:gd name="connsiteY7" fmla="*/ 1289050 h 1781810"/>
              <a:gd name="connsiteX8" fmla="*/ 1 w 2438401"/>
              <a:gd name="connsiteY8" fmla="*/ 311162 h 1781810"/>
              <a:gd name="connsiteX9" fmla="*/ 758192 w 2438401"/>
              <a:gd name="connsiteY9" fmla="*/ 0 h 1781810"/>
              <a:gd name="connsiteX0" fmla="*/ 758192 w 2438401"/>
              <a:gd name="connsiteY0" fmla="*/ 0 h 1781810"/>
              <a:gd name="connsiteX1" fmla="*/ 762001 w 2438401"/>
              <a:gd name="connsiteY1" fmla="*/ 0 h 1781810"/>
              <a:gd name="connsiteX2" fmla="*/ 2438401 w 2438401"/>
              <a:gd name="connsiteY2" fmla="*/ 1083288 h 1781810"/>
              <a:gd name="connsiteX3" fmla="*/ 2438401 w 2438401"/>
              <a:gd name="connsiteY3" fmla="*/ 1772921 h 1781810"/>
              <a:gd name="connsiteX4" fmla="*/ 2434592 w 2438401"/>
              <a:gd name="connsiteY4" fmla="*/ 1779429 h 1781810"/>
              <a:gd name="connsiteX5" fmla="*/ 1663751 w 2438401"/>
              <a:gd name="connsiteY5" fmla="*/ 1781810 h 1781810"/>
              <a:gd name="connsiteX6" fmla="*/ 0 w 2438401"/>
              <a:gd name="connsiteY6" fmla="*/ 1297954 h 1781810"/>
              <a:gd name="connsiteX7" fmla="*/ 1 w 2438401"/>
              <a:gd name="connsiteY7" fmla="*/ 1289050 h 1781810"/>
              <a:gd name="connsiteX8" fmla="*/ 1 w 2438401"/>
              <a:gd name="connsiteY8" fmla="*/ 311162 h 1781810"/>
              <a:gd name="connsiteX9" fmla="*/ 758192 w 2438401"/>
              <a:gd name="connsiteY9" fmla="*/ 0 h 1781810"/>
              <a:gd name="connsiteX0" fmla="*/ 758192 w 2438401"/>
              <a:gd name="connsiteY0" fmla="*/ 0 h 1781810"/>
              <a:gd name="connsiteX1" fmla="*/ 762001 w 2438401"/>
              <a:gd name="connsiteY1" fmla="*/ 0 h 1781810"/>
              <a:gd name="connsiteX2" fmla="*/ 2438401 w 2438401"/>
              <a:gd name="connsiteY2" fmla="*/ 1083288 h 1781810"/>
              <a:gd name="connsiteX3" fmla="*/ 2438401 w 2438401"/>
              <a:gd name="connsiteY3" fmla="*/ 1772921 h 1781810"/>
              <a:gd name="connsiteX4" fmla="*/ 2434592 w 2438401"/>
              <a:gd name="connsiteY4" fmla="*/ 1772285 h 1781810"/>
              <a:gd name="connsiteX5" fmla="*/ 1663751 w 2438401"/>
              <a:gd name="connsiteY5" fmla="*/ 1781810 h 1781810"/>
              <a:gd name="connsiteX6" fmla="*/ 0 w 2438401"/>
              <a:gd name="connsiteY6" fmla="*/ 1297954 h 1781810"/>
              <a:gd name="connsiteX7" fmla="*/ 1 w 2438401"/>
              <a:gd name="connsiteY7" fmla="*/ 1289050 h 1781810"/>
              <a:gd name="connsiteX8" fmla="*/ 1 w 2438401"/>
              <a:gd name="connsiteY8" fmla="*/ 311162 h 1781810"/>
              <a:gd name="connsiteX9" fmla="*/ 758192 w 2438401"/>
              <a:gd name="connsiteY9" fmla="*/ 0 h 178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8401" h="1781810">
                <a:moveTo>
                  <a:pt x="758192" y="0"/>
                </a:moveTo>
                <a:lnTo>
                  <a:pt x="762001" y="0"/>
                </a:lnTo>
                <a:lnTo>
                  <a:pt x="2438401" y="1083288"/>
                </a:lnTo>
                <a:lnTo>
                  <a:pt x="2438401" y="1772921"/>
                </a:lnTo>
                <a:lnTo>
                  <a:pt x="2434592" y="1772285"/>
                </a:lnTo>
                <a:lnTo>
                  <a:pt x="1663751" y="1781810"/>
                </a:lnTo>
                <a:lnTo>
                  <a:pt x="0" y="1297954"/>
                </a:lnTo>
                <a:cubicBezTo>
                  <a:pt x="0" y="1294986"/>
                  <a:pt x="1" y="1292018"/>
                  <a:pt x="1" y="1289050"/>
                </a:cubicBezTo>
                <a:lnTo>
                  <a:pt x="1" y="311162"/>
                </a:lnTo>
                <a:lnTo>
                  <a:pt x="758192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Figure">
            <a:extLst>
              <a:ext uri="{FF2B5EF4-FFF2-40B4-BE49-F238E27FC236}">
                <a16:creationId xmlns:a16="http://schemas.microsoft.com/office/drawing/2014/main" xmlns="" id="{6D25EF9A-F213-40F3-9D43-F96082B0E396}"/>
              </a:ext>
            </a:extLst>
          </p:cNvPr>
          <p:cNvSpPr/>
          <p:nvPr/>
        </p:nvSpPr>
        <p:spPr>
          <a:xfrm>
            <a:off x="8151975" y="773255"/>
            <a:ext cx="1676400" cy="17729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13198"/>
                </a:lnTo>
                <a:lnTo>
                  <a:pt x="21600" y="21600"/>
                </a:lnTo>
                <a:lnTo>
                  <a:pt x="0" y="12889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Figure">
            <a:extLst>
              <a:ext uri="{FF2B5EF4-FFF2-40B4-BE49-F238E27FC236}">
                <a16:creationId xmlns:a16="http://schemas.microsoft.com/office/drawing/2014/main" xmlns="" id="{FDBF4F95-6985-4D14-BF5B-379CF1EB5172}"/>
              </a:ext>
            </a:extLst>
          </p:cNvPr>
          <p:cNvSpPr/>
          <p:nvPr/>
        </p:nvSpPr>
        <p:spPr>
          <a:xfrm>
            <a:off x="7389974" y="1830521"/>
            <a:ext cx="2434592" cy="724543"/>
          </a:xfrm>
          <a:custGeom>
            <a:avLst/>
            <a:gdLst>
              <a:gd name="connsiteX0" fmla="*/ 0 w 21600"/>
              <a:gd name="connsiteY0" fmla="*/ 7271 h 21888"/>
              <a:gd name="connsiteX1" fmla="*/ 14761 w 21600"/>
              <a:gd name="connsiteY1" fmla="*/ 21888 h 21888"/>
              <a:gd name="connsiteX2" fmla="*/ 21600 w 21600"/>
              <a:gd name="connsiteY2" fmla="*/ 21888 h 21888"/>
              <a:gd name="connsiteX3" fmla="*/ 6727 w 21600"/>
              <a:gd name="connsiteY3" fmla="*/ 0 h 21888"/>
              <a:gd name="connsiteX4" fmla="*/ 0 w 21600"/>
              <a:gd name="connsiteY4" fmla="*/ 7271 h 21888"/>
              <a:gd name="connsiteX0" fmla="*/ 0 w 21600"/>
              <a:gd name="connsiteY0" fmla="*/ 7271 h 21888"/>
              <a:gd name="connsiteX1" fmla="*/ 14761 w 21600"/>
              <a:gd name="connsiteY1" fmla="*/ 21888 h 21888"/>
              <a:gd name="connsiteX2" fmla="*/ 21600 w 21600"/>
              <a:gd name="connsiteY2" fmla="*/ 21600 h 21888"/>
              <a:gd name="connsiteX3" fmla="*/ 6727 w 21600"/>
              <a:gd name="connsiteY3" fmla="*/ 0 h 21888"/>
              <a:gd name="connsiteX4" fmla="*/ 0 w 21600"/>
              <a:gd name="connsiteY4" fmla="*/ 7271 h 21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888" extrusionOk="0">
                <a:moveTo>
                  <a:pt x="0" y="7271"/>
                </a:moveTo>
                <a:lnTo>
                  <a:pt x="14761" y="21888"/>
                </a:lnTo>
                <a:lnTo>
                  <a:pt x="21600" y="21600"/>
                </a:lnTo>
                <a:lnTo>
                  <a:pt x="6727" y="0"/>
                </a:lnTo>
                <a:cubicBezTo>
                  <a:pt x="4485" y="2328"/>
                  <a:pt x="2242" y="4943"/>
                  <a:pt x="0" y="7271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Freeform: Shape 44">
            <a:extLst>
              <a:ext uri="{FF2B5EF4-FFF2-40B4-BE49-F238E27FC236}">
                <a16:creationId xmlns:a16="http://schemas.microsoft.com/office/drawing/2014/main" xmlns="" id="{79D519CA-990A-4478-BCA0-7537D44BC219}"/>
              </a:ext>
            </a:extLst>
          </p:cNvPr>
          <p:cNvSpPr/>
          <p:nvPr/>
        </p:nvSpPr>
        <p:spPr>
          <a:xfrm>
            <a:off x="7386166" y="1941654"/>
            <a:ext cx="2438400" cy="1170942"/>
          </a:xfrm>
          <a:custGeom>
            <a:avLst/>
            <a:gdLst>
              <a:gd name="connsiteX0" fmla="*/ 762000 w 2438400"/>
              <a:gd name="connsiteY0" fmla="*/ 0 h 1173482"/>
              <a:gd name="connsiteX1" fmla="*/ 2438400 w 2438400"/>
              <a:gd name="connsiteY1" fmla="*/ 683281 h 1173482"/>
              <a:gd name="connsiteX2" fmla="*/ 2438400 w 2438400"/>
              <a:gd name="connsiteY2" fmla="*/ 1173482 h 1173482"/>
              <a:gd name="connsiteX3" fmla="*/ 2395219 w 2438400"/>
              <a:gd name="connsiteY3" fmla="*/ 1162524 h 1173482"/>
              <a:gd name="connsiteX4" fmla="*/ 1689110 w 2438400"/>
              <a:gd name="connsiteY4" fmla="*/ 1170942 h 1173482"/>
              <a:gd name="connsiteX5" fmla="*/ 30667 w 2438400"/>
              <a:gd name="connsiteY5" fmla="*/ 900360 h 1173482"/>
              <a:gd name="connsiteX6" fmla="*/ 0 w 2438400"/>
              <a:gd name="connsiteY6" fmla="*/ 906782 h 1173482"/>
              <a:gd name="connsiteX7" fmla="*/ 0 w 2438400"/>
              <a:gd name="connsiteY7" fmla="*/ 895357 h 1173482"/>
              <a:gd name="connsiteX8" fmla="*/ 0 w 2438400"/>
              <a:gd name="connsiteY8" fmla="*/ 204488 h 1173482"/>
              <a:gd name="connsiteX9" fmla="*/ 758191 w 2438400"/>
              <a:gd name="connsiteY9" fmla="*/ 1 h 1173482"/>
              <a:gd name="connsiteX10" fmla="*/ 758191 w 2438400"/>
              <a:gd name="connsiteY10" fmla="*/ 736607 h 1173482"/>
              <a:gd name="connsiteX11" fmla="*/ 758217 w 2438400"/>
              <a:gd name="connsiteY11" fmla="*/ 736601 h 1173482"/>
              <a:gd name="connsiteX12" fmla="*/ 762000 w 2438400"/>
              <a:gd name="connsiteY12" fmla="*/ 737561 h 1173482"/>
              <a:gd name="connsiteX0" fmla="*/ 762000 w 2438400"/>
              <a:gd name="connsiteY0" fmla="*/ 0 h 1173482"/>
              <a:gd name="connsiteX1" fmla="*/ 2438400 w 2438400"/>
              <a:gd name="connsiteY1" fmla="*/ 683281 h 1173482"/>
              <a:gd name="connsiteX2" fmla="*/ 2438400 w 2438400"/>
              <a:gd name="connsiteY2" fmla="*/ 1173482 h 1173482"/>
              <a:gd name="connsiteX3" fmla="*/ 2395219 w 2438400"/>
              <a:gd name="connsiteY3" fmla="*/ 1162524 h 1173482"/>
              <a:gd name="connsiteX4" fmla="*/ 1689110 w 2438400"/>
              <a:gd name="connsiteY4" fmla="*/ 1170942 h 1173482"/>
              <a:gd name="connsiteX5" fmla="*/ 30667 w 2438400"/>
              <a:gd name="connsiteY5" fmla="*/ 900360 h 1173482"/>
              <a:gd name="connsiteX6" fmla="*/ 0 w 2438400"/>
              <a:gd name="connsiteY6" fmla="*/ 906782 h 1173482"/>
              <a:gd name="connsiteX7" fmla="*/ 0 w 2438400"/>
              <a:gd name="connsiteY7" fmla="*/ 895357 h 1173482"/>
              <a:gd name="connsiteX8" fmla="*/ 0 w 2438400"/>
              <a:gd name="connsiteY8" fmla="*/ 204488 h 1173482"/>
              <a:gd name="connsiteX9" fmla="*/ 758191 w 2438400"/>
              <a:gd name="connsiteY9" fmla="*/ 1 h 1173482"/>
              <a:gd name="connsiteX10" fmla="*/ 758191 w 2438400"/>
              <a:gd name="connsiteY10" fmla="*/ 736607 h 1173482"/>
              <a:gd name="connsiteX11" fmla="*/ 758217 w 2438400"/>
              <a:gd name="connsiteY11" fmla="*/ 736601 h 1173482"/>
              <a:gd name="connsiteX12" fmla="*/ 762000 w 2438400"/>
              <a:gd name="connsiteY12" fmla="*/ 0 h 1173482"/>
              <a:gd name="connsiteX0" fmla="*/ 762000 w 2438400"/>
              <a:gd name="connsiteY0" fmla="*/ 0 h 1173482"/>
              <a:gd name="connsiteX1" fmla="*/ 2438400 w 2438400"/>
              <a:gd name="connsiteY1" fmla="*/ 683281 h 1173482"/>
              <a:gd name="connsiteX2" fmla="*/ 2438400 w 2438400"/>
              <a:gd name="connsiteY2" fmla="*/ 1173482 h 1173482"/>
              <a:gd name="connsiteX3" fmla="*/ 2395219 w 2438400"/>
              <a:gd name="connsiteY3" fmla="*/ 1162524 h 1173482"/>
              <a:gd name="connsiteX4" fmla="*/ 1689110 w 2438400"/>
              <a:gd name="connsiteY4" fmla="*/ 1170942 h 1173482"/>
              <a:gd name="connsiteX5" fmla="*/ 30667 w 2438400"/>
              <a:gd name="connsiteY5" fmla="*/ 900360 h 1173482"/>
              <a:gd name="connsiteX6" fmla="*/ 0 w 2438400"/>
              <a:gd name="connsiteY6" fmla="*/ 906782 h 1173482"/>
              <a:gd name="connsiteX7" fmla="*/ 0 w 2438400"/>
              <a:gd name="connsiteY7" fmla="*/ 895357 h 1173482"/>
              <a:gd name="connsiteX8" fmla="*/ 0 w 2438400"/>
              <a:gd name="connsiteY8" fmla="*/ 204488 h 1173482"/>
              <a:gd name="connsiteX9" fmla="*/ 758191 w 2438400"/>
              <a:gd name="connsiteY9" fmla="*/ 1 h 1173482"/>
              <a:gd name="connsiteX10" fmla="*/ 758191 w 2438400"/>
              <a:gd name="connsiteY10" fmla="*/ 736607 h 1173482"/>
              <a:gd name="connsiteX11" fmla="*/ 762000 w 2438400"/>
              <a:gd name="connsiteY11" fmla="*/ 0 h 1173482"/>
              <a:gd name="connsiteX0" fmla="*/ 762000 w 2438400"/>
              <a:gd name="connsiteY0" fmla="*/ 0 h 1173482"/>
              <a:gd name="connsiteX1" fmla="*/ 2438400 w 2438400"/>
              <a:gd name="connsiteY1" fmla="*/ 683281 h 1173482"/>
              <a:gd name="connsiteX2" fmla="*/ 2438400 w 2438400"/>
              <a:gd name="connsiteY2" fmla="*/ 1173482 h 1173482"/>
              <a:gd name="connsiteX3" fmla="*/ 2395219 w 2438400"/>
              <a:gd name="connsiteY3" fmla="*/ 1162524 h 1173482"/>
              <a:gd name="connsiteX4" fmla="*/ 1689110 w 2438400"/>
              <a:gd name="connsiteY4" fmla="*/ 1170942 h 1173482"/>
              <a:gd name="connsiteX5" fmla="*/ 30667 w 2438400"/>
              <a:gd name="connsiteY5" fmla="*/ 900360 h 1173482"/>
              <a:gd name="connsiteX6" fmla="*/ 0 w 2438400"/>
              <a:gd name="connsiteY6" fmla="*/ 906782 h 1173482"/>
              <a:gd name="connsiteX7" fmla="*/ 0 w 2438400"/>
              <a:gd name="connsiteY7" fmla="*/ 895357 h 1173482"/>
              <a:gd name="connsiteX8" fmla="*/ 0 w 2438400"/>
              <a:gd name="connsiteY8" fmla="*/ 204488 h 1173482"/>
              <a:gd name="connsiteX9" fmla="*/ 758191 w 2438400"/>
              <a:gd name="connsiteY9" fmla="*/ 1 h 1173482"/>
              <a:gd name="connsiteX10" fmla="*/ 762000 w 2438400"/>
              <a:gd name="connsiteY10" fmla="*/ 0 h 1173482"/>
              <a:gd name="connsiteX0" fmla="*/ 762000 w 2438400"/>
              <a:gd name="connsiteY0" fmla="*/ 0 h 1170942"/>
              <a:gd name="connsiteX1" fmla="*/ 2438400 w 2438400"/>
              <a:gd name="connsiteY1" fmla="*/ 683281 h 1170942"/>
              <a:gd name="connsiteX2" fmla="*/ 2438400 w 2438400"/>
              <a:gd name="connsiteY2" fmla="*/ 1166339 h 1170942"/>
              <a:gd name="connsiteX3" fmla="*/ 2395219 w 2438400"/>
              <a:gd name="connsiteY3" fmla="*/ 1162524 h 1170942"/>
              <a:gd name="connsiteX4" fmla="*/ 1689110 w 2438400"/>
              <a:gd name="connsiteY4" fmla="*/ 1170942 h 1170942"/>
              <a:gd name="connsiteX5" fmla="*/ 30667 w 2438400"/>
              <a:gd name="connsiteY5" fmla="*/ 900360 h 1170942"/>
              <a:gd name="connsiteX6" fmla="*/ 0 w 2438400"/>
              <a:gd name="connsiteY6" fmla="*/ 906782 h 1170942"/>
              <a:gd name="connsiteX7" fmla="*/ 0 w 2438400"/>
              <a:gd name="connsiteY7" fmla="*/ 895357 h 1170942"/>
              <a:gd name="connsiteX8" fmla="*/ 0 w 2438400"/>
              <a:gd name="connsiteY8" fmla="*/ 204488 h 1170942"/>
              <a:gd name="connsiteX9" fmla="*/ 758191 w 2438400"/>
              <a:gd name="connsiteY9" fmla="*/ 1 h 1170942"/>
              <a:gd name="connsiteX10" fmla="*/ 762000 w 2438400"/>
              <a:gd name="connsiteY10" fmla="*/ 0 h 1170942"/>
              <a:gd name="connsiteX0" fmla="*/ 762000 w 2438400"/>
              <a:gd name="connsiteY0" fmla="*/ 0 h 1170942"/>
              <a:gd name="connsiteX1" fmla="*/ 2438400 w 2438400"/>
              <a:gd name="connsiteY1" fmla="*/ 683281 h 1170942"/>
              <a:gd name="connsiteX2" fmla="*/ 2438400 w 2438400"/>
              <a:gd name="connsiteY2" fmla="*/ 1166339 h 1170942"/>
              <a:gd name="connsiteX3" fmla="*/ 2395219 w 2438400"/>
              <a:gd name="connsiteY3" fmla="*/ 1162524 h 1170942"/>
              <a:gd name="connsiteX4" fmla="*/ 1689110 w 2438400"/>
              <a:gd name="connsiteY4" fmla="*/ 1170942 h 1170942"/>
              <a:gd name="connsiteX5" fmla="*/ 0 w 2438400"/>
              <a:gd name="connsiteY5" fmla="*/ 906782 h 1170942"/>
              <a:gd name="connsiteX6" fmla="*/ 0 w 2438400"/>
              <a:gd name="connsiteY6" fmla="*/ 895357 h 1170942"/>
              <a:gd name="connsiteX7" fmla="*/ 0 w 2438400"/>
              <a:gd name="connsiteY7" fmla="*/ 204488 h 1170942"/>
              <a:gd name="connsiteX8" fmla="*/ 758191 w 2438400"/>
              <a:gd name="connsiteY8" fmla="*/ 1 h 1170942"/>
              <a:gd name="connsiteX9" fmla="*/ 762000 w 2438400"/>
              <a:gd name="connsiteY9" fmla="*/ 0 h 117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8400" h="1170942">
                <a:moveTo>
                  <a:pt x="762000" y="0"/>
                </a:moveTo>
                <a:lnTo>
                  <a:pt x="2438400" y="683281"/>
                </a:lnTo>
                <a:lnTo>
                  <a:pt x="2438400" y="1166339"/>
                </a:lnTo>
                <a:lnTo>
                  <a:pt x="2395219" y="1162524"/>
                </a:lnTo>
                <a:lnTo>
                  <a:pt x="1689110" y="1170942"/>
                </a:lnTo>
                <a:lnTo>
                  <a:pt x="0" y="906782"/>
                </a:lnTo>
                <a:lnTo>
                  <a:pt x="0" y="895357"/>
                </a:lnTo>
                <a:lnTo>
                  <a:pt x="0" y="204488"/>
                </a:lnTo>
                <a:lnTo>
                  <a:pt x="758191" y="1"/>
                </a:lnTo>
                <a:lnTo>
                  <a:pt x="76200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Figure">
            <a:extLst>
              <a:ext uri="{FF2B5EF4-FFF2-40B4-BE49-F238E27FC236}">
                <a16:creationId xmlns:a16="http://schemas.microsoft.com/office/drawing/2014/main" xmlns="" id="{9B4764C3-B40B-4C91-9281-CFB94C7522A6}"/>
              </a:ext>
            </a:extLst>
          </p:cNvPr>
          <p:cNvSpPr/>
          <p:nvPr/>
        </p:nvSpPr>
        <p:spPr>
          <a:xfrm>
            <a:off x="8151975" y="1941654"/>
            <a:ext cx="1676400" cy="1173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769"/>
                </a:moveTo>
                <a:lnTo>
                  <a:pt x="21600" y="21600"/>
                </a:lnTo>
                <a:lnTo>
                  <a:pt x="21600" y="1257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8" name="Figure">
            <a:extLst>
              <a:ext uri="{FF2B5EF4-FFF2-40B4-BE49-F238E27FC236}">
                <a16:creationId xmlns:a16="http://schemas.microsoft.com/office/drawing/2014/main" xmlns="" id="{8BFC880A-1756-4900-838C-D4BF1292BA50}"/>
              </a:ext>
            </a:extLst>
          </p:cNvPr>
          <p:cNvSpPr/>
          <p:nvPr/>
        </p:nvSpPr>
        <p:spPr>
          <a:xfrm>
            <a:off x="7387603" y="2678256"/>
            <a:ext cx="2443142" cy="434964"/>
          </a:xfrm>
          <a:custGeom>
            <a:avLst/>
            <a:gdLst>
              <a:gd name="connsiteX0" fmla="*/ 0 w 21621"/>
              <a:gd name="connsiteY0" fmla="*/ 8487 h 21600"/>
              <a:gd name="connsiteX1" fmla="*/ 15007 w 21621"/>
              <a:gd name="connsiteY1" fmla="*/ 21600 h 21600"/>
              <a:gd name="connsiteX2" fmla="*/ 21621 w 21621"/>
              <a:gd name="connsiteY2" fmla="*/ 21158 h 21600"/>
              <a:gd name="connsiteX3" fmla="*/ 6748 w 21621"/>
              <a:gd name="connsiteY3" fmla="*/ 0 h 21600"/>
              <a:gd name="connsiteX4" fmla="*/ 0 w 21621"/>
              <a:gd name="connsiteY4" fmla="*/ 8487 h 21600"/>
              <a:gd name="connsiteX0" fmla="*/ 0 w 21621"/>
              <a:gd name="connsiteY0" fmla="*/ 8487 h 21868"/>
              <a:gd name="connsiteX1" fmla="*/ 15007 w 21621"/>
              <a:gd name="connsiteY1" fmla="*/ 21600 h 21868"/>
              <a:gd name="connsiteX2" fmla="*/ 21621 w 21621"/>
              <a:gd name="connsiteY2" fmla="*/ 21868 h 21868"/>
              <a:gd name="connsiteX3" fmla="*/ 6748 w 21621"/>
              <a:gd name="connsiteY3" fmla="*/ 0 h 21868"/>
              <a:gd name="connsiteX4" fmla="*/ 0 w 21621"/>
              <a:gd name="connsiteY4" fmla="*/ 8487 h 21868"/>
              <a:gd name="connsiteX0" fmla="*/ 0 w 21642"/>
              <a:gd name="connsiteY0" fmla="*/ 8487 h 21600"/>
              <a:gd name="connsiteX1" fmla="*/ 15007 w 21642"/>
              <a:gd name="connsiteY1" fmla="*/ 21600 h 21600"/>
              <a:gd name="connsiteX2" fmla="*/ 21642 w 21642"/>
              <a:gd name="connsiteY2" fmla="*/ 21513 h 21600"/>
              <a:gd name="connsiteX3" fmla="*/ 6748 w 21642"/>
              <a:gd name="connsiteY3" fmla="*/ 0 h 21600"/>
              <a:gd name="connsiteX4" fmla="*/ 0 w 21642"/>
              <a:gd name="connsiteY4" fmla="*/ 8487 h 21600"/>
              <a:gd name="connsiteX0" fmla="*/ 0 w 21642"/>
              <a:gd name="connsiteY0" fmla="*/ 8487 h 21631"/>
              <a:gd name="connsiteX1" fmla="*/ 15007 w 21642"/>
              <a:gd name="connsiteY1" fmla="*/ 21600 h 21631"/>
              <a:gd name="connsiteX2" fmla="*/ 21642 w 21642"/>
              <a:gd name="connsiteY2" fmla="*/ 21631 h 21631"/>
              <a:gd name="connsiteX3" fmla="*/ 6748 w 21642"/>
              <a:gd name="connsiteY3" fmla="*/ 0 h 21631"/>
              <a:gd name="connsiteX4" fmla="*/ 0 w 21642"/>
              <a:gd name="connsiteY4" fmla="*/ 8487 h 21631"/>
              <a:gd name="connsiteX0" fmla="*/ 0 w 21642"/>
              <a:gd name="connsiteY0" fmla="*/ 8487 h 21631"/>
              <a:gd name="connsiteX1" fmla="*/ 15007 w 21642"/>
              <a:gd name="connsiteY1" fmla="*/ 21600 h 21631"/>
              <a:gd name="connsiteX2" fmla="*/ 21642 w 21642"/>
              <a:gd name="connsiteY2" fmla="*/ 21631 h 21631"/>
              <a:gd name="connsiteX3" fmla="*/ 6748 w 21642"/>
              <a:gd name="connsiteY3" fmla="*/ 0 h 21631"/>
              <a:gd name="connsiteX4" fmla="*/ 0 w 21642"/>
              <a:gd name="connsiteY4" fmla="*/ 8487 h 2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2" h="21631" extrusionOk="0">
                <a:moveTo>
                  <a:pt x="0" y="8487"/>
                </a:moveTo>
                <a:lnTo>
                  <a:pt x="15007" y="21600"/>
                </a:lnTo>
                <a:lnTo>
                  <a:pt x="21642" y="21631"/>
                </a:lnTo>
                <a:lnTo>
                  <a:pt x="6748" y="0"/>
                </a:lnTo>
                <a:cubicBezTo>
                  <a:pt x="4506" y="2632"/>
                  <a:pt x="2242" y="5855"/>
                  <a:pt x="0" y="8487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2" name="Group 18">
            <a:extLst>
              <a:ext uri="{FF2B5EF4-FFF2-40B4-BE49-F238E27FC236}">
                <a16:creationId xmlns:a16="http://schemas.microsoft.com/office/drawing/2014/main" xmlns="" id="{402EB490-0C3F-4F2B-95BB-646CB1069E80}"/>
              </a:ext>
            </a:extLst>
          </p:cNvPr>
          <p:cNvGrpSpPr/>
          <p:nvPr/>
        </p:nvGrpSpPr>
        <p:grpSpPr>
          <a:xfrm>
            <a:off x="7389974" y="2792554"/>
            <a:ext cx="2438401" cy="1073151"/>
            <a:chOff x="6661199" y="3560650"/>
            <a:chExt cx="2438401" cy="1073151"/>
          </a:xfrm>
        </p:grpSpPr>
        <p:sp>
          <p:nvSpPr>
            <p:cNvPr id="20" name="Freeform: Shape 57">
              <a:extLst>
                <a:ext uri="{FF2B5EF4-FFF2-40B4-BE49-F238E27FC236}">
                  <a16:creationId xmlns:a16="http://schemas.microsoft.com/office/drawing/2014/main" xmlns="" id="{E3A3EF5F-5774-4C5E-9BD1-2A2E56141FD3}"/>
                </a:ext>
              </a:extLst>
            </p:cNvPr>
            <p:cNvSpPr/>
            <p:nvPr/>
          </p:nvSpPr>
          <p:spPr>
            <a:xfrm>
              <a:off x="6661199" y="3560650"/>
              <a:ext cx="2438401" cy="1073151"/>
            </a:xfrm>
            <a:custGeom>
              <a:avLst/>
              <a:gdLst>
                <a:gd name="connsiteX0" fmla="*/ 758192 w 2438401"/>
                <a:gd name="connsiteY0" fmla="*/ 0 h 1073151"/>
                <a:gd name="connsiteX1" fmla="*/ 758192 w 2438401"/>
                <a:gd name="connsiteY1" fmla="*/ 990602 h 1073151"/>
                <a:gd name="connsiteX2" fmla="*/ 758218 w 2438401"/>
                <a:gd name="connsiteY2" fmla="*/ 990601 h 1073151"/>
                <a:gd name="connsiteX3" fmla="*/ 762001 w 2438401"/>
                <a:gd name="connsiteY3" fmla="*/ 990787 h 1073151"/>
                <a:gd name="connsiteX4" fmla="*/ 762001 w 2438401"/>
                <a:gd name="connsiteY4" fmla="*/ 0 h 1073151"/>
                <a:gd name="connsiteX5" fmla="*/ 2438401 w 2438401"/>
                <a:gd name="connsiteY5" fmla="*/ 374659 h 1073151"/>
                <a:gd name="connsiteX6" fmla="*/ 2438401 w 2438401"/>
                <a:gd name="connsiteY6" fmla="*/ 1073151 h 1073151"/>
                <a:gd name="connsiteX7" fmla="*/ 2419370 w 2438401"/>
                <a:gd name="connsiteY7" fmla="*/ 1072402 h 1073151"/>
                <a:gd name="connsiteX8" fmla="*/ 2434592 w 2438401"/>
                <a:gd name="connsiteY8" fmla="*/ 1073151 h 1073151"/>
                <a:gd name="connsiteX9" fmla="*/ 1948237 w 2438401"/>
                <a:gd name="connsiteY9" fmla="*/ 1073151 h 1073151"/>
                <a:gd name="connsiteX10" fmla="*/ 0 w 2438401"/>
                <a:gd name="connsiteY10" fmla="*/ 1023621 h 1073151"/>
                <a:gd name="connsiteX11" fmla="*/ 1 w 2438401"/>
                <a:gd name="connsiteY11" fmla="*/ 1023621 h 1073151"/>
                <a:gd name="connsiteX12" fmla="*/ 1 w 2438401"/>
                <a:gd name="connsiteY12" fmla="*/ 111745 h 1073151"/>
                <a:gd name="connsiteX0" fmla="*/ 758192 w 2438401"/>
                <a:gd name="connsiteY0" fmla="*/ 0 h 1073151"/>
                <a:gd name="connsiteX1" fmla="*/ 758192 w 2438401"/>
                <a:gd name="connsiteY1" fmla="*/ 990602 h 1073151"/>
                <a:gd name="connsiteX2" fmla="*/ 758218 w 2438401"/>
                <a:gd name="connsiteY2" fmla="*/ 990601 h 1073151"/>
                <a:gd name="connsiteX3" fmla="*/ 762001 w 2438401"/>
                <a:gd name="connsiteY3" fmla="*/ 0 h 1073151"/>
                <a:gd name="connsiteX4" fmla="*/ 2438401 w 2438401"/>
                <a:gd name="connsiteY4" fmla="*/ 374659 h 1073151"/>
                <a:gd name="connsiteX5" fmla="*/ 2438401 w 2438401"/>
                <a:gd name="connsiteY5" fmla="*/ 1073151 h 1073151"/>
                <a:gd name="connsiteX6" fmla="*/ 2419370 w 2438401"/>
                <a:gd name="connsiteY6" fmla="*/ 1072402 h 1073151"/>
                <a:gd name="connsiteX7" fmla="*/ 2434592 w 2438401"/>
                <a:gd name="connsiteY7" fmla="*/ 1073151 h 1073151"/>
                <a:gd name="connsiteX8" fmla="*/ 1948237 w 2438401"/>
                <a:gd name="connsiteY8" fmla="*/ 1073151 h 1073151"/>
                <a:gd name="connsiteX9" fmla="*/ 0 w 2438401"/>
                <a:gd name="connsiteY9" fmla="*/ 1023621 h 1073151"/>
                <a:gd name="connsiteX10" fmla="*/ 1 w 2438401"/>
                <a:gd name="connsiteY10" fmla="*/ 1023621 h 1073151"/>
                <a:gd name="connsiteX11" fmla="*/ 1 w 2438401"/>
                <a:gd name="connsiteY11" fmla="*/ 111745 h 1073151"/>
                <a:gd name="connsiteX12" fmla="*/ 758192 w 2438401"/>
                <a:gd name="connsiteY12" fmla="*/ 0 h 1073151"/>
                <a:gd name="connsiteX0" fmla="*/ 758192 w 2438401"/>
                <a:gd name="connsiteY0" fmla="*/ 0 h 1073151"/>
                <a:gd name="connsiteX1" fmla="*/ 758192 w 2438401"/>
                <a:gd name="connsiteY1" fmla="*/ 990602 h 1073151"/>
                <a:gd name="connsiteX2" fmla="*/ 762001 w 2438401"/>
                <a:gd name="connsiteY2" fmla="*/ 0 h 1073151"/>
                <a:gd name="connsiteX3" fmla="*/ 2438401 w 2438401"/>
                <a:gd name="connsiteY3" fmla="*/ 374659 h 1073151"/>
                <a:gd name="connsiteX4" fmla="*/ 2438401 w 2438401"/>
                <a:gd name="connsiteY4" fmla="*/ 1073151 h 1073151"/>
                <a:gd name="connsiteX5" fmla="*/ 2419370 w 2438401"/>
                <a:gd name="connsiteY5" fmla="*/ 1072402 h 1073151"/>
                <a:gd name="connsiteX6" fmla="*/ 2434592 w 2438401"/>
                <a:gd name="connsiteY6" fmla="*/ 1073151 h 1073151"/>
                <a:gd name="connsiteX7" fmla="*/ 1948237 w 2438401"/>
                <a:gd name="connsiteY7" fmla="*/ 1073151 h 1073151"/>
                <a:gd name="connsiteX8" fmla="*/ 0 w 2438401"/>
                <a:gd name="connsiteY8" fmla="*/ 1023621 h 1073151"/>
                <a:gd name="connsiteX9" fmla="*/ 1 w 2438401"/>
                <a:gd name="connsiteY9" fmla="*/ 1023621 h 1073151"/>
                <a:gd name="connsiteX10" fmla="*/ 1 w 2438401"/>
                <a:gd name="connsiteY10" fmla="*/ 111745 h 1073151"/>
                <a:gd name="connsiteX11" fmla="*/ 758192 w 2438401"/>
                <a:gd name="connsiteY11" fmla="*/ 0 h 1073151"/>
                <a:gd name="connsiteX0" fmla="*/ 758192 w 2438401"/>
                <a:gd name="connsiteY0" fmla="*/ 0 h 1073151"/>
                <a:gd name="connsiteX1" fmla="*/ 762001 w 2438401"/>
                <a:gd name="connsiteY1" fmla="*/ 0 h 1073151"/>
                <a:gd name="connsiteX2" fmla="*/ 2438401 w 2438401"/>
                <a:gd name="connsiteY2" fmla="*/ 374659 h 1073151"/>
                <a:gd name="connsiteX3" fmla="*/ 2438401 w 2438401"/>
                <a:gd name="connsiteY3" fmla="*/ 1073151 h 1073151"/>
                <a:gd name="connsiteX4" fmla="*/ 2419370 w 2438401"/>
                <a:gd name="connsiteY4" fmla="*/ 1072402 h 1073151"/>
                <a:gd name="connsiteX5" fmla="*/ 2434592 w 2438401"/>
                <a:gd name="connsiteY5" fmla="*/ 1073151 h 1073151"/>
                <a:gd name="connsiteX6" fmla="*/ 1948237 w 2438401"/>
                <a:gd name="connsiteY6" fmla="*/ 1073151 h 1073151"/>
                <a:gd name="connsiteX7" fmla="*/ 0 w 2438401"/>
                <a:gd name="connsiteY7" fmla="*/ 1023621 h 1073151"/>
                <a:gd name="connsiteX8" fmla="*/ 1 w 2438401"/>
                <a:gd name="connsiteY8" fmla="*/ 1023621 h 1073151"/>
                <a:gd name="connsiteX9" fmla="*/ 1 w 2438401"/>
                <a:gd name="connsiteY9" fmla="*/ 111745 h 1073151"/>
                <a:gd name="connsiteX10" fmla="*/ 758192 w 2438401"/>
                <a:gd name="connsiteY10" fmla="*/ 0 h 107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38401" h="1073151">
                  <a:moveTo>
                    <a:pt x="758192" y="0"/>
                  </a:moveTo>
                  <a:lnTo>
                    <a:pt x="762001" y="0"/>
                  </a:lnTo>
                  <a:lnTo>
                    <a:pt x="2438401" y="374659"/>
                  </a:lnTo>
                  <a:lnTo>
                    <a:pt x="2438401" y="1073151"/>
                  </a:lnTo>
                  <a:lnTo>
                    <a:pt x="2419370" y="1072402"/>
                  </a:lnTo>
                  <a:lnTo>
                    <a:pt x="2434592" y="1073151"/>
                  </a:lnTo>
                  <a:lnTo>
                    <a:pt x="1948237" y="1073151"/>
                  </a:lnTo>
                  <a:lnTo>
                    <a:pt x="0" y="1023621"/>
                  </a:lnTo>
                  <a:lnTo>
                    <a:pt x="1" y="1023621"/>
                  </a:lnTo>
                  <a:lnTo>
                    <a:pt x="1" y="111745"/>
                  </a:lnTo>
                  <a:lnTo>
                    <a:pt x="758192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Figure">
              <a:extLst>
                <a:ext uri="{FF2B5EF4-FFF2-40B4-BE49-F238E27FC236}">
                  <a16:creationId xmlns:a16="http://schemas.microsoft.com/office/drawing/2014/main" xmlns="" id="{61D49092-5778-4D28-907C-9DE5FA6BADA1}"/>
                </a:ext>
              </a:extLst>
            </p:cNvPr>
            <p:cNvSpPr/>
            <p:nvPr/>
          </p:nvSpPr>
          <p:spPr>
            <a:xfrm>
              <a:off x="7423200" y="3560650"/>
              <a:ext cx="1676400" cy="1073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0271"/>
                  </a:lnTo>
                  <a:lnTo>
                    <a:pt x="0" y="0"/>
                  </a:lnTo>
                  <a:lnTo>
                    <a:pt x="21600" y="7541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Figure">
              <a:extLst>
                <a:ext uri="{FF2B5EF4-FFF2-40B4-BE49-F238E27FC236}">
                  <a16:creationId xmlns:a16="http://schemas.microsoft.com/office/drawing/2014/main" xmlns="" id="{2D40E0B8-68F4-45E7-BE05-7B87A8243251}"/>
                </a:ext>
              </a:extLst>
            </p:cNvPr>
            <p:cNvSpPr/>
            <p:nvPr/>
          </p:nvSpPr>
          <p:spPr>
            <a:xfrm>
              <a:off x="6661199" y="4551251"/>
              <a:ext cx="2434592" cy="82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640"/>
                  </a:moveTo>
                  <a:lnTo>
                    <a:pt x="17285" y="21600"/>
                  </a:lnTo>
                  <a:lnTo>
                    <a:pt x="21600" y="21600"/>
                  </a:lnTo>
                  <a:lnTo>
                    <a:pt x="6727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23" name="Freeform: Shape 61">
            <a:extLst>
              <a:ext uri="{FF2B5EF4-FFF2-40B4-BE49-F238E27FC236}">
                <a16:creationId xmlns:a16="http://schemas.microsoft.com/office/drawing/2014/main" xmlns="" id="{D9F890EB-C33E-4404-8C84-C665C80DFD2F}"/>
              </a:ext>
            </a:extLst>
          </p:cNvPr>
          <p:cNvSpPr/>
          <p:nvPr/>
        </p:nvSpPr>
        <p:spPr>
          <a:xfrm>
            <a:off x="7389975" y="3897454"/>
            <a:ext cx="2438400" cy="920751"/>
          </a:xfrm>
          <a:custGeom>
            <a:avLst/>
            <a:gdLst>
              <a:gd name="connsiteX0" fmla="*/ 0 w 2438400"/>
              <a:gd name="connsiteY0" fmla="*/ 0 h 920751"/>
              <a:gd name="connsiteX1" fmla="*/ 758191 w 2438400"/>
              <a:gd name="connsiteY1" fmla="*/ 0 h 920751"/>
              <a:gd name="connsiteX2" fmla="*/ 758191 w 2438400"/>
              <a:gd name="connsiteY2" fmla="*/ 288032 h 920751"/>
              <a:gd name="connsiteX3" fmla="*/ 762000 w 2438400"/>
              <a:gd name="connsiteY3" fmla="*/ 288032 h 920751"/>
              <a:gd name="connsiteX4" fmla="*/ 762000 w 2438400"/>
              <a:gd name="connsiteY4" fmla="*/ 0 h 920751"/>
              <a:gd name="connsiteX5" fmla="*/ 2438400 w 2438400"/>
              <a:gd name="connsiteY5" fmla="*/ 0 h 920751"/>
              <a:gd name="connsiteX6" fmla="*/ 2438400 w 2438400"/>
              <a:gd name="connsiteY6" fmla="*/ 618481 h 920751"/>
              <a:gd name="connsiteX7" fmla="*/ 762000 w 2438400"/>
              <a:gd name="connsiteY7" fmla="*/ 920751 h 920751"/>
              <a:gd name="connsiteX8" fmla="*/ 762000 w 2438400"/>
              <a:gd name="connsiteY8" fmla="*/ 648072 h 920751"/>
              <a:gd name="connsiteX9" fmla="*/ 758191 w 2438400"/>
              <a:gd name="connsiteY9" fmla="*/ 648072 h 920751"/>
              <a:gd name="connsiteX10" fmla="*/ 758191 w 2438400"/>
              <a:gd name="connsiteY10" fmla="*/ 920751 h 920751"/>
              <a:gd name="connsiteX11" fmla="*/ 0 w 2438400"/>
              <a:gd name="connsiteY11" fmla="*/ 820406 h 920751"/>
              <a:gd name="connsiteX0" fmla="*/ 0 w 2438400"/>
              <a:gd name="connsiteY0" fmla="*/ 0 h 920751"/>
              <a:gd name="connsiteX1" fmla="*/ 758191 w 2438400"/>
              <a:gd name="connsiteY1" fmla="*/ 0 h 920751"/>
              <a:gd name="connsiteX2" fmla="*/ 758191 w 2438400"/>
              <a:gd name="connsiteY2" fmla="*/ 288032 h 920751"/>
              <a:gd name="connsiteX3" fmla="*/ 762000 w 2438400"/>
              <a:gd name="connsiteY3" fmla="*/ 0 h 920751"/>
              <a:gd name="connsiteX4" fmla="*/ 2438400 w 2438400"/>
              <a:gd name="connsiteY4" fmla="*/ 0 h 920751"/>
              <a:gd name="connsiteX5" fmla="*/ 2438400 w 2438400"/>
              <a:gd name="connsiteY5" fmla="*/ 618481 h 920751"/>
              <a:gd name="connsiteX6" fmla="*/ 762000 w 2438400"/>
              <a:gd name="connsiteY6" fmla="*/ 920751 h 920751"/>
              <a:gd name="connsiteX7" fmla="*/ 762000 w 2438400"/>
              <a:gd name="connsiteY7" fmla="*/ 648072 h 920751"/>
              <a:gd name="connsiteX8" fmla="*/ 758191 w 2438400"/>
              <a:gd name="connsiteY8" fmla="*/ 648072 h 920751"/>
              <a:gd name="connsiteX9" fmla="*/ 758191 w 2438400"/>
              <a:gd name="connsiteY9" fmla="*/ 920751 h 920751"/>
              <a:gd name="connsiteX10" fmla="*/ 0 w 2438400"/>
              <a:gd name="connsiteY10" fmla="*/ 820406 h 920751"/>
              <a:gd name="connsiteX11" fmla="*/ 0 w 2438400"/>
              <a:gd name="connsiteY11" fmla="*/ 0 h 920751"/>
              <a:gd name="connsiteX0" fmla="*/ 0 w 2438400"/>
              <a:gd name="connsiteY0" fmla="*/ 0 h 920751"/>
              <a:gd name="connsiteX1" fmla="*/ 758191 w 2438400"/>
              <a:gd name="connsiteY1" fmla="*/ 0 h 920751"/>
              <a:gd name="connsiteX2" fmla="*/ 762000 w 2438400"/>
              <a:gd name="connsiteY2" fmla="*/ 0 h 920751"/>
              <a:gd name="connsiteX3" fmla="*/ 2438400 w 2438400"/>
              <a:gd name="connsiteY3" fmla="*/ 0 h 920751"/>
              <a:gd name="connsiteX4" fmla="*/ 2438400 w 2438400"/>
              <a:gd name="connsiteY4" fmla="*/ 618481 h 920751"/>
              <a:gd name="connsiteX5" fmla="*/ 762000 w 2438400"/>
              <a:gd name="connsiteY5" fmla="*/ 920751 h 920751"/>
              <a:gd name="connsiteX6" fmla="*/ 762000 w 2438400"/>
              <a:gd name="connsiteY6" fmla="*/ 648072 h 920751"/>
              <a:gd name="connsiteX7" fmla="*/ 758191 w 2438400"/>
              <a:gd name="connsiteY7" fmla="*/ 648072 h 920751"/>
              <a:gd name="connsiteX8" fmla="*/ 758191 w 2438400"/>
              <a:gd name="connsiteY8" fmla="*/ 920751 h 920751"/>
              <a:gd name="connsiteX9" fmla="*/ 0 w 2438400"/>
              <a:gd name="connsiteY9" fmla="*/ 820406 h 920751"/>
              <a:gd name="connsiteX10" fmla="*/ 0 w 2438400"/>
              <a:gd name="connsiteY10" fmla="*/ 0 h 920751"/>
              <a:gd name="connsiteX0" fmla="*/ 0 w 2438400"/>
              <a:gd name="connsiteY0" fmla="*/ 0 h 920751"/>
              <a:gd name="connsiteX1" fmla="*/ 758191 w 2438400"/>
              <a:gd name="connsiteY1" fmla="*/ 0 h 920751"/>
              <a:gd name="connsiteX2" fmla="*/ 762000 w 2438400"/>
              <a:gd name="connsiteY2" fmla="*/ 0 h 920751"/>
              <a:gd name="connsiteX3" fmla="*/ 2438400 w 2438400"/>
              <a:gd name="connsiteY3" fmla="*/ 0 h 920751"/>
              <a:gd name="connsiteX4" fmla="*/ 2438400 w 2438400"/>
              <a:gd name="connsiteY4" fmla="*/ 618481 h 920751"/>
              <a:gd name="connsiteX5" fmla="*/ 762000 w 2438400"/>
              <a:gd name="connsiteY5" fmla="*/ 920751 h 920751"/>
              <a:gd name="connsiteX6" fmla="*/ 762000 w 2438400"/>
              <a:gd name="connsiteY6" fmla="*/ 648072 h 920751"/>
              <a:gd name="connsiteX7" fmla="*/ 758191 w 2438400"/>
              <a:gd name="connsiteY7" fmla="*/ 920751 h 920751"/>
              <a:gd name="connsiteX8" fmla="*/ 0 w 2438400"/>
              <a:gd name="connsiteY8" fmla="*/ 820406 h 920751"/>
              <a:gd name="connsiteX9" fmla="*/ 0 w 2438400"/>
              <a:gd name="connsiteY9" fmla="*/ 0 h 920751"/>
              <a:gd name="connsiteX0" fmla="*/ 0 w 2438400"/>
              <a:gd name="connsiteY0" fmla="*/ 0 h 920751"/>
              <a:gd name="connsiteX1" fmla="*/ 758191 w 2438400"/>
              <a:gd name="connsiteY1" fmla="*/ 0 h 920751"/>
              <a:gd name="connsiteX2" fmla="*/ 762000 w 2438400"/>
              <a:gd name="connsiteY2" fmla="*/ 0 h 920751"/>
              <a:gd name="connsiteX3" fmla="*/ 2438400 w 2438400"/>
              <a:gd name="connsiteY3" fmla="*/ 0 h 920751"/>
              <a:gd name="connsiteX4" fmla="*/ 2438400 w 2438400"/>
              <a:gd name="connsiteY4" fmla="*/ 618481 h 920751"/>
              <a:gd name="connsiteX5" fmla="*/ 762000 w 2438400"/>
              <a:gd name="connsiteY5" fmla="*/ 920751 h 920751"/>
              <a:gd name="connsiteX6" fmla="*/ 758191 w 2438400"/>
              <a:gd name="connsiteY6" fmla="*/ 920751 h 920751"/>
              <a:gd name="connsiteX7" fmla="*/ 0 w 2438400"/>
              <a:gd name="connsiteY7" fmla="*/ 820406 h 920751"/>
              <a:gd name="connsiteX8" fmla="*/ 0 w 2438400"/>
              <a:gd name="connsiteY8" fmla="*/ 0 h 920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400" h="920751">
                <a:moveTo>
                  <a:pt x="0" y="0"/>
                </a:moveTo>
                <a:lnTo>
                  <a:pt x="758191" y="0"/>
                </a:lnTo>
                <a:lnTo>
                  <a:pt x="762000" y="0"/>
                </a:lnTo>
                <a:lnTo>
                  <a:pt x="2438400" y="0"/>
                </a:lnTo>
                <a:lnTo>
                  <a:pt x="2438400" y="618481"/>
                </a:lnTo>
                <a:lnTo>
                  <a:pt x="762000" y="920751"/>
                </a:lnTo>
                <a:lnTo>
                  <a:pt x="758191" y="920751"/>
                </a:lnTo>
                <a:lnTo>
                  <a:pt x="0" y="82040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4" name="Figure">
            <a:extLst>
              <a:ext uri="{FF2B5EF4-FFF2-40B4-BE49-F238E27FC236}">
                <a16:creationId xmlns:a16="http://schemas.microsoft.com/office/drawing/2014/main" xmlns="" id="{226E1DB4-165E-428E-AA24-197C4899B0EF}"/>
              </a:ext>
            </a:extLst>
          </p:cNvPr>
          <p:cNvSpPr/>
          <p:nvPr/>
        </p:nvSpPr>
        <p:spPr>
          <a:xfrm>
            <a:off x="8151975" y="3897454"/>
            <a:ext cx="1676400" cy="920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509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3" name="Group 24">
            <a:extLst>
              <a:ext uri="{FF2B5EF4-FFF2-40B4-BE49-F238E27FC236}">
                <a16:creationId xmlns:a16="http://schemas.microsoft.com/office/drawing/2014/main" xmlns="" id="{B1030F02-3464-4D9C-9B65-88A349DA3FB7}"/>
              </a:ext>
            </a:extLst>
          </p:cNvPr>
          <p:cNvGrpSpPr/>
          <p:nvPr/>
        </p:nvGrpSpPr>
        <p:grpSpPr>
          <a:xfrm>
            <a:off x="8602935" y="1053017"/>
            <a:ext cx="1500848" cy="4885974"/>
            <a:chOff x="7834972" y="1808050"/>
            <a:chExt cx="1500848" cy="4885974"/>
          </a:xfrm>
        </p:grpSpPr>
        <p:sp>
          <p:nvSpPr>
            <p:cNvPr id="26" name="Freeform: Shape 123">
              <a:extLst>
                <a:ext uri="{FF2B5EF4-FFF2-40B4-BE49-F238E27FC236}">
                  <a16:creationId xmlns:a16="http://schemas.microsoft.com/office/drawing/2014/main" xmlns="" id="{4A5D5E2D-A47D-455B-A7CF-FDF18177BC69}"/>
                </a:ext>
              </a:extLst>
            </p:cNvPr>
            <p:cNvSpPr/>
            <p:nvPr/>
          </p:nvSpPr>
          <p:spPr>
            <a:xfrm>
              <a:off x="7834972" y="1808050"/>
              <a:ext cx="1500848" cy="4885973"/>
            </a:xfrm>
            <a:custGeom>
              <a:avLst/>
              <a:gdLst>
                <a:gd name="connsiteX0" fmla="*/ 1148565 w 1500848"/>
                <a:gd name="connsiteY0" fmla="*/ 3853413 h 4885973"/>
                <a:gd name="connsiteX1" fmla="*/ 951341 w 1500848"/>
                <a:gd name="connsiteY1" fmla="*/ 3915045 h 4885973"/>
                <a:gd name="connsiteX2" fmla="*/ 952959 w 1500848"/>
                <a:gd name="connsiteY2" fmla="*/ 3923356 h 4885973"/>
                <a:gd name="connsiteX3" fmla="*/ 1150237 w 1500848"/>
                <a:gd name="connsiteY3" fmla="*/ 3862090 h 4885973"/>
                <a:gd name="connsiteX4" fmla="*/ 1023935 w 1500848"/>
                <a:gd name="connsiteY4" fmla="*/ 3206862 h 4885973"/>
                <a:gd name="connsiteX5" fmla="*/ 814842 w 1500848"/>
                <a:gd name="connsiteY5" fmla="*/ 3214199 h 4885973"/>
                <a:gd name="connsiteX6" fmla="*/ 944868 w 1500848"/>
                <a:gd name="connsiteY6" fmla="*/ 3881811 h 4885973"/>
                <a:gd name="connsiteX7" fmla="*/ 1142647 w 1500848"/>
                <a:gd name="connsiteY7" fmla="*/ 3822714 h 4885973"/>
                <a:gd name="connsiteX8" fmla="*/ 1021246 w 1500848"/>
                <a:gd name="connsiteY8" fmla="*/ 3192914 h 4885973"/>
                <a:gd name="connsiteX9" fmla="*/ 812196 w 1500848"/>
                <a:gd name="connsiteY9" fmla="*/ 3200613 h 4885973"/>
                <a:gd name="connsiteX10" fmla="*/ 812364 w 1500848"/>
                <a:gd name="connsiteY10" fmla="*/ 3201476 h 4885973"/>
                <a:gd name="connsiteX11" fmla="*/ 1021320 w 1500848"/>
                <a:gd name="connsiteY11" fmla="*/ 3193296 h 4885973"/>
                <a:gd name="connsiteX12" fmla="*/ 1021246 w 1500848"/>
                <a:gd name="connsiteY12" fmla="*/ 3192914 h 4885973"/>
                <a:gd name="connsiteX13" fmla="*/ 663056 w 1500848"/>
                <a:gd name="connsiteY13" fmla="*/ 2434858 h 4885973"/>
                <a:gd name="connsiteX14" fmla="*/ 794840 w 1500848"/>
                <a:gd name="connsiteY14" fmla="*/ 3111500 h 4885973"/>
                <a:gd name="connsiteX15" fmla="*/ 1005553 w 1500848"/>
                <a:gd name="connsiteY15" fmla="*/ 3111500 h 4885973"/>
                <a:gd name="connsiteX16" fmla="*/ 881831 w 1500848"/>
                <a:gd name="connsiteY16" fmla="*/ 2469662 h 4885973"/>
                <a:gd name="connsiteX17" fmla="*/ 655857 w 1500848"/>
                <a:gd name="connsiteY17" fmla="*/ 2397896 h 4885973"/>
                <a:gd name="connsiteX18" fmla="*/ 656369 w 1500848"/>
                <a:gd name="connsiteY18" fmla="*/ 2400523 h 4885973"/>
                <a:gd name="connsiteX19" fmla="*/ 875520 w 1500848"/>
                <a:gd name="connsiteY19" fmla="*/ 2436922 h 4885973"/>
                <a:gd name="connsiteX20" fmla="*/ 875039 w 1500848"/>
                <a:gd name="connsiteY20" fmla="*/ 2434428 h 4885973"/>
                <a:gd name="connsiteX21" fmla="*/ 515474 w 1500848"/>
                <a:gd name="connsiteY21" fmla="*/ 1677107 h 4885973"/>
                <a:gd name="connsiteX22" fmla="*/ 638346 w 1500848"/>
                <a:gd name="connsiteY22" fmla="*/ 2307988 h 4885973"/>
                <a:gd name="connsiteX23" fmla="*/ 859108 w 1500848"/>
                <a:gd name="connsiteY23" fmla="*/ 2351782 h 4885973"/>
                <a:gd name="connsiteX24" fmla="*/ 742526 w 1500848"/>
                <a:gd name="connsiteY24" fmla="*/ 1746985 h 4885973"/>
                <a:gd name="connsiteX25" fmla="*/ 738854 w 1500848"/>
                <a:gd name="connsiteY25" fmla="*/ 1747520 h 4885973"/>
                <a:gd name="connsiteX26" fmla="*/ 356902 w 1500848"/>
                <a:gd name="connsiteY26" fmla="*/ 862930 h 4885973"/>
                <a:gd name="connsiteX27" fmla="*/ 482433 w 1500848"/>
                <a:gd name="connsiteY27" fmla="*/ 1507463 h 4885973"/>
                <a:gd name="connsiteX28" fmla="*/ 713506 w 1500848"/>
                <a:gd name="connsiteY28" fmla="*/ 1596434 h 4885973"/>
                <a:gd name="connsiteX29" fmla="*/ 592688 w 1500848"/>
                <a:gd name="connsiteY29" fmla="*/ 969659 h 4885973"/>
                <a:gd name="connsiteX30" fmla="*/ 134327 w 1500848"/>
                <a:gd name="connsiteY30" fmla="*/ 0 h 4885973"/>
                <a:gd name="connsiteX31" fmla="*/ 195266 w 1500848"/>
                <a:gd name="connsiteY31" fmla="*/ 33015 h 4885973"/>
                <a:gd name="connsiteX32" fmla="*/ 326181 w 1500848"/>
                <a:gd name="connsiteY32" fmla="*/ 705190 h 4885973"/>
                <a:gd name="connsiteX33" fmla="*/ 564433 w 1500848"/>
                <a:gd name="connsiteY33" fmla="*/ 823080 h 4885973"/>
                <a:gd name="connsiteX34" fmla="*/ 464528 w 1500848"/>
                <a:gd name="connsiteY34" fmla="*/ 304800 h 4885973"/>
                <a:gd name="connsiteX35" fmla="*/ 545025 w 1500848"/>
                <a:gd name="connsiteY35" fmla="*/ 308583 h 4885973"/>
                <a:gd name="connsiteX36" fmla="*/ 566932 w 1500848"/>
                <a:gd name="connsiteY36" fmla="*/ 308716 h 4885973"/>
                <a:gd name="connsiteX37" fmla="*/ 566127 w 1500848"/>
                <a:gd name="connsiteY37" fmla="*/ 304800 h 4885973"/>
                <a:gd name="connsiteX38" fmla="*/ 573752 w 1500848"/>
                <a:gd name="connsiteY38" fmla="*/ 308626 h 4885973"/>
                <a:gd name="connsiteX39" fmla="*/ 575027 w 1500848"/>
                <a:gd name="connsiteY39" fmla="*/ 308608 h 4885973"/>
                <a:gd name="connsiteX40" fmla="*/ 575178 w 1500848"/>
                <a:gd name="connsiteY40" fmla="*/ 309342 h 4885973"/>
                <a:gd name="connsiteX41" fmla="*/ 621994 w 1500848"/>
                <a:gd name="connsiteY41" fmla="*/ 332836 h 4885973"/>
                <a:gd name="connsiteX42" fmla="*/ 1061421 w 1500848"/>
                <a:gd name="connsiteY42" fmla="*/ 2463805 h 4885973"/>
                <a:gd name="connsiteX43" fmla="*/ 1500848 w 1500848"/>
                <a:gd name="connsiteY43" fmla="*/ 4594774 h 4885973"/>
                <a:gd name="connsiteX44" fmla="*/ 1462113 w 1500848"/>
                <a:gd name="connsiteY44" fmla="*/ 4624960 h 4885973"/>
                <a:gd name="connsiteX45" fmla="*/ 1464018 w 1500848"/>
                <a:gd name="connsiteY45" fmla="*/ 4634230 h 4885973"/>
                <a:gd name="connsiteX46" fmla="*/ 1296372 w 1500848"/>
                <a:gd name="connsiteY46" fmla="*/ 4620200 h 4885973"/>
                <a:gd name="connsiteX47" fmla="*/ 1166020 w 1500848"/>
                <a:gd name="connsiteY47" fmla="*/ 3943966 h 4885973"/>
                <a:gd name="connsiteX48" fmla="*/ 970425 w 1500848"/>
                <a:gd name="connsiteY48" fmla="*/ 4013036 h 4885973"/>
                <a:gd name="connsiteX49" fmla="*/ 1130009 w 1500848"/>
                <a:gd name="connsiteY49" fmla="*/ 4832411 h 4885973"/>
                <a:gd name="connsiteX50" fmla="*/ 1072850 w 1500848"/>
                <a:gd name="connsiteY50" fmla="*/ 4884421 h 4885973"/>
                <a:gd name="connsiteX51" fmla="*/ 458300 w 1500848"/>
                <a:gd name="connsiteY51" fmla="*/ 1686072 h 4885973"/>
                <a:gd name="connsiteX52" fmla="*/ 453521 w 1500848"/>
                <a:gd name="connsiteY52" fmla="*/ 1686072 h 4885973"/>
                <a:gd name="connsiteX53" fmla="*/ 1069340 w 1500848"/>
                <a:gd name="connsiteY53" fmla="*/ 4885973 h 4885973"/>
                <a:gd name="connsiteX54" fmla="*/ 863591 w 1500848"/>
                <a:gd name="connsiteY54" fmla="*/ 4849075 h 4885973"/>
                <a:gd name="connsiteX55" fmla="*/ 0 w 1500848"/>
                <a:gd name="connsiteY55" fmla="*/ 2716 h 4885973"/>
                <a:gd name="connsiteX56" fmla="*/ 27742 w 1500848"/>
                <a:gd name="connsiteY56" fmla="*/ 42 h 4885973"/>
                <a:gd name="connsiteX57" fmla="*/ 129559 w 1500848"/>
                <a:gd name="connsiteY57" fmla="*/ 2716 h 4885973"/>
                <a:gd name="connsiteX58" fmla="*/ 425805 w 1500848"/>
                <a:gd name="connsiteY58" fmla="*/ 1542056 h 4885973"/>
                <a:gd name="connsiteX59" fmla="*/ 430628 w 1500848"/>
                <a:gd name="connsiteY59" fmla="*/ 1542056 h 4885973"/>
                <a:gd name="connsiteX0" fmla="*/ 1148565 w 1500848"/>
                <a:gd name="connsiteY0" fmla="*/ 3853413 h 4885973"/>
                <a:gd name="connsiteX1" fmla="*/ 951341 w 1500848"/>
                <a:gd name="connsiteY1" fmla="*/ 3915045 h 4885973"/>
                <a:gd name="connsiteX2" fmla="*/ 952959 w 1500848"/>
                <a:gd name="connsiteY2" fmla="*/ 3923356 h 4885973"/>
                <a:gd name="connsiteX3" fmla="*/ 1150237 w 1500848"/>
                <a:gd name="connsiteY3" fmla="*/ 3862090 h 4885973"/>
                <a:gd name="connsiteX4" fmla="*/ 1148565 w 1500848"/>
                <a:gd name="connsiteY4" fmla="*/ 3853413 h 4885973"/>
                <a:gd name="connsiteX5" fmla="*/ 1023935 w 1500848"/>
                <a:gd name="connsiteY5" fmla="*/ 3206862 h 4885973"/>
                <a:gd name="connsiteX6" fmla="*/ 814842 w 1500848"/>
                <a:gd name="connsiteY6" fmla="*/ 3214199 h 4885973"/>
                <a:gd name="connsiteX7" fmla="*/ 944868 w 1500848"/>
                <a:gd name="connsiteY7" fmla="*/ 3881811 h 4885973"/>
                <a:gd name="connsiteX8" fmla="*/ 1142647 w 1500848"/>
                <a:gd name="connsiteY8" fmla="*/ 3822714 h 4885973"/>
                <a:gd name="connsiteX9" fmla="*/ 1023935 w 1500848"/>
                <a:gd name="connsiteY9" fmla="*/ 3206862 h 4885973"/>
                <a:gd name="connsiteX10" fmla="*/ 1021246 w 1500848"/>
                <a:gd name="connsiteY10" fmla="*/ 3192914 h 4885973"/>
                <a:gd name="connsiteX11" fmla="*/ 812196 w 1500848"/>
                <a:gd name="connsiteY11" fmla="*/ 3200613 h 4885973"/>
                <a:gd name="connsiteX12" fmla="*/ 812364 w 1500848"/>
                <a:gd name="connsiteY12" fmla="*/ 3201476 h 4885973"/>
                <a:gd name="connsiteX13" fmla="*/ 1021320 w 1500848"/>
                <a:gd name="connsiteY13" fmla="*/ 3193296 h 4885973"/>
                <a:gd name="connsiteX14" fmla="*/ 1021246 w 1500848"/>
                <a:gd name="connsiteY14" fmla="*/ 3192914 h 4885973"/>
                <a:gd name="connsiteX15" fmla="*/ 663056 w 1500848"/>
                <a:gd name="connsiteY15" fmla="*/ 2434858 h 4885973"/>
                <a:gd name="connsiteX16" fmla="*/ 794840 w 1500848"/>
                <a:gd name="connsiteY16" fmla="*/ 3111500 h 4885973"/>
                <a:gd name="connsiteX17" fmla="*/ 1005553 w 1500848"/>
                <a:gd name="connsiteY17" fmla="*/ 3111500 h 4885973"/>
                <a:gd name="connsiteX18" fmla="*/ 881831 w 1500848"/>
                <a:gd name="connsiteY18" fmla="*/ 2469662 h 4885973"/>
                <a:gd name="connsiteX19" fmla="*/ 663056 w 1500848"/>
                <a:gd name="connsiteY19" fmla="*/ 2434858 h 4885973"/>
                <a:gd name="connsiteX20" fmla="*/ 655857 w 1500848"/>
                <a:gd name="connsiteY20" fmla="*/ 2397896 h 4885973"/>
                <a:gd name="connsiteX21" fmla="*/ 656369 w 1500848"/>
                <a:gd name="connsiteY21" fmla="*/ 2400523 h 4885973"/>
                <a:gd name="connsiteX22" fmla="*/ 875520 w 1500848"/>
                <a:gd name="connsiteY22" fmla="*/ 2436922 h 4885973"/>
                <a:gd name="connsiteX23" fmla="*/ 875039 w 1500848"/>
                <a:gd name="connsiteY23" fmla="*/ 2434428 h 4885973"/>
                <a:gd name="connsiteX24" fmla="*/ 655857 w 1500848"/>
                <a:gd name="connsiteY24" fmla="*/ 2397896 h 4885973"/>
                <a:gd name="connsiteX25" fmla="*/ 515474 w 1500848"/>
                <a:gd name="connsiteY25" fmla="*/ 1677107 h 4885973"/>
                <a:gd name="connsiteX26" fmla="*/ 638346 w 1500848"/>
                <a:gd name="connsiteY26" fmla="*/ 2307988 h 4885973"/>
                <a:gd name="connsiteX27" fmla="*/ 859108 w 1500848"/>
                <a:gd name="connsiteY27" fmla="*/ 2351782 h 4885973"/>
                <a:gd name="connsiteX28" fmla="*/ 742526 w 1500848"/>
                <a:gd name="connsiteY28" fmla="*/ 1746985 h 4885973"/>
                <a:gd name="connsiteX29" fmla="*/ 738854 w 1500848"/>
                <a:gd name="connsiteY29" fmla="*/ 1747520 h 4885973"/>
                <a:gd name="connsiteX30" fmla="*/ 515474 w 1500848"/>
                <a:gd name="connsiteY30" fmla="*/ 1677107 h 4885973"/>
                <a:gd name="connsiteX31" fmla="*/ 356902 w 1500848"/>
                <a:gd name="connsiteY31" fmla="*/ 862930 h 4885973"/>
                <a:gd name="connsiteX32" fmla="*/ 482433 w 1500848"/>
                <a:gd name="connsiteY32" fmla="*/ 1507463 h 4885973"/>
                <a:gd name="connsiteX33" fmla="*/ 713506 w 1500848"/>
                <a:gd name="connsiteY33" fmla="*/ 1596434 h 4885973"/>
                <a:gd name="connsiteX34" fmla="*/ 592688 w 1500848"/>
                <a:gd name="connsiteY34" fmla="*/ 969659 h 4885973"/>
                <a:gd name="connsiteX35" fmla="*/ 356902 w 1500848"/>
                <a:gd name="connsiteY35" fmla="*/ 862930 h 4885973"/>
                <a:gd name="connsiteX36" fmla="*/ 134327 w 1500848"/>
                <a:gd name="connsiteY36" fmla="*/ 0 h 4885973"/>
                <a:gd name="connsiteX37" fmla="*/ 195266 w 1500848"/>
                <a:gd name="connsiteY37" fmla="*/ 33015 h 4885973"/>
                <a:gd name="connsiteX38" fmla="*/ 326181 w 1500848"/>
                <a:gd name="connsiteY38" fmla="*/ 705190 h 4885973"/>
                <a:gd name="connsiteX39" fmla="*/ 564433 w 1500848"/>
                <a:gd name="connsiteY39" fmla="*/ 823080 h 4885973"/>
                <a:gd name="connsiteX40" fmla="*/ 464528 w 1500848"/>
                <a:gd name="connsiteY40" fmla="*/ 304800 h 4885973"/>
                <a:gd name="connsiteX41" fmla="*/ 545025 w 1500848"/>
                <a:gd name="connsiteY41" fmla="*/ 308583 h 4885973"/>
                <a:gd name="connsiteX42" fmla="*/ 566932 w 1500848"/>
                <a:gd name="connsiteY42" fmla="*/ 308716 h 4885973"/>
                <a:gd name="connsiteX43" fmla="*/ 566127 w 1500848"/>
                <a:gd name="connsiteY43" fmla="*/ 304800 h 4885973"/>
                <a:gd name="connsiteX44" fmla="*/ 573752 w 1500848"/>
                <a:gd name="connsiteY44" fmla="*/ 308626 h 4885973"/>
                <a:gd name="connsiteX45" fmla="*/ 575027 w 1500848"/>
                <a:gd name="connsiteY45" fmla="*/ 308608 h 4885973"/>
                <a:gd name="connsiteX46" fmla="*/ 575178 w 1500848"/>
                <a:gd name="connsiteY46" fmla="*/ 309342 h 4885973"/>
                <a:gd name="connsiteX47" fmla="*/ 621994 w 1500848"/>
                <a:gd name="connsiteY47" fmla="*/ 332836 h 4885973"/>
                <a:gd name="connsiteX48" fmla="*/ 1061421 w 1500848"/>
                <a:gd name="connsiteY48" fmla="*/ 2463805 h 4885973"/>
                <a:gd name="connsiteX49" fmla="*/ 1500848 w 1500848"/>
                <a:gd name="connsiteY49" fmla="*/ 4594774 h 4885973"/>
                <a:gd name="connsiteX50" fmla="*/ 1462113 w 1500848"/>
                <a:gd name="connsiteY50" fmla="*/ 4624960 h 4885973"/>
                <a:gd name="connsiteX51" fmla="*/ 1464018 w 1500848"/>
                <a:gd name="connsiteY51" fmla="*/ 4634230 h 4885973"/>
                <a:gd name="connsiteX52" fmla="*/ 1296372 w 1500848"/>
                <a:gd name="connsiteY52" fmla="*/ 4620200 h 4885973"/>
                <a:gd name="connsiteX53" fmla="*/ 1166020 w 1500848"/>
                <a:gd name="connsiteY53" fmla="*/ 3943966 h 4885973"/>
                <a:gd name="connsiteX54" fmla="*/ 970425 w 1500848"/>
                <a:gd name="connsiteY54" fmla="*/ 4013036 h 4885973"/>
                <a:gd name="connsiteX55" fmla="*/ 1130009 w 1500848"/>
                <a:gd name="connsiteY55" fmla="*/ 4832411 h 4885973"/>
                <a:gd name="connsiteX56" fmla="*/ 1072850 w 1500848"/>
                <a:gd name="connsiteY56" fmla="*/ 4884421 h 4885973"/>
                <a:gd name="connsiteX57" fmla="*/ 458300 w 1500848"/>
                <a:gd name="connsiteY57" fmla="*/ 1686072 h 4885973"/>
                <a:gd name="connsiteX58" fmla="*/ 453521 w 1500848"/>
                <a:gd name="connsiteY58" fmla="*/ 1686072 h 4885973"/>
                <a:gd name="connsiteX59" fmla="*/ 1069340 w 1500848"/>
                <a:gd name="connsiteY59" fmla="*/ 4885973 h 4885973"/>
                <a:gd name="connsiteX60" fmla="*/ 863591 w 1500848"/>
                <a:gd name="connsiteY60" fmla="*/ 4849075 h 4885973"/>
                <a:gd name="connsiteX61" fmla="*/ 0 w 1500848"/>
                <a:gd name="connsiteY61" fmla="*/ 2716 h 4885973"/>
                <a:gd name="connsiteX62" fmla="*/ 27742 w 1500848"/>
                <a:gd name="connsiteY62" fmla="*/ 42 h 4885973"/>
                <a:gd name="connsiteX63" fmla="*/ 129559 w 1500848"/>
                <a:gd name="connsiteY63" fmla="*/ 2716 h 4885973"/>
                <a:gd name="connsiteX64" fmla="*/ 425805 w 1500848"/>
                <a:gd name="connsiteY64" fmla="*/ 1542056 h 4885973"/>
                <a:gd name="connsiteX65" fmla="*/ 134327 w 1500848"/>
                <a:gd name="connsiteY65" fmla="*/ 0 h 4885973"/>
                <a:gd name="connsiteX0" fmla="*/ 1148565 w 1500848"/>
                <a:gd name="connsiteY0" fmla="*/ 3853413 h 4885973"/>
                <a:gd name="connsiteX1" fmla="*/ 951341 w 1500848"/>
                <a:gd name="connsiteY1" fmla="*/ 3915045 h 4885973"/>
                <a:gd name="connsiteX2" fmla="*/ 952959 w 1500848"/>
                <a:gd name="connsiteY2" fmla="*/ 3923356 h 4885973"/>
                <a:gd name="connsiteX3" fmla="*/ 1150237 w 1500848"/>
                <a:gd name="connsiteY3" fmla="*/ 3862090 h 4885973"/>
                <a:gd name="connsiteX4" fmla="*/ 1148565 w 1500848"/>
                <a:gd name="connsiteY4" fmla="*/ 3853413 h 4885973"/>
                <a:gd name="connsiteX5" fmla="*/ 1023935 w 1500848"/>
                <a:gd name="connsiteY5" fmla="*/ 3206862 h 4885973"/>
                <a:gd name="connsiteX6" fmla="*/ 814842 w 1500848"/>
                <a:gd name="connsiteY6" fmla="*/ 3214199 h 4885973"/>
                <a:gd name="connsiteX7" fmla="*/ 944868 w 1500848"/>
                <a:gd name="connsiteY7" fmla="*/ 3881811 h 4885973"/>
                <a:gd name="connsiteX8" fmla="*/ 1142647 w 1500848"/>
                <a:gd name="connsiteY8" fmla="*/ 3822714 h 4885973"/>
                <a:gd name="connsiteX9" fmla="*/ 1023935 w 1500848"/>
                <a:gd name="connsiteY9" fmla="*/ 3206862 h 4885973"/>
                <a:gd name="connsiteX10" fmla="*/ 1021246 w 1500848"/>
                <a:gd name="connsiteY10" fmla="*/ 3192914 h 4885973"/>
                <a:gd name="connsiteX11" fmla="*/ 812196 w 1500848"/>
                <a:gd name="connsiteY11" fmla="*/ 3200613 h 4885973"/>
                <a:gd name="connsiteX12" fmla="*/ 812364 w 1500848"/>
                <a:gd name="connsiteY12" fmla="*/ 3201476 h 4885973"/>
                <a:gd name="connsiteX13" fmla="*/ 1021320 w 1500848"/>
                <a:gd name="connsiteY13" fmla="*/ 3193296 h 4885973"/>
                <a:gd name="connsiteX14" fmla="*/ 1021246 w 1500848"/>
                <a:gd name="connsiteY14" fmla="*/ 3192914 h 4885973"/>
                <a:gd name="connsiteX15" fmla="*/ 663056 w 1500848"/>
                <a:gd name="connsiteY15" fmla="*/ 2434858 h 4885973"/>
                <a:gd name="connsiteX16" fmla="*/ 794840 w 1500848"/>
                <a:gd name="connsiteY16" fmla="*/ 3111500 h 4885973"/>
                <a:gd name="connsiteX17" fmla="*/ 1005553 w 1500848"/>
                <a:gd name="connsiteY17" fmla="*/ 3111500 h 4885973"/>
                <a:gd name="connsiteX18" fmla="*/ 881831 w 1500848"/>
                <a:gd name="connsiteY18" fmla="*/ 2469662 h 4885973"/>
                <a:gd name="connsiteX19" fmla="*/ 663056 w 1500848"/>
                <a:gd name="connsiteY19" fmla="*/ 2434858 h 4885973"/>
                <a:gd name="connsiteX20" fmla="*/ 655857 w 1500848"/>
                <a:gd name="connsiteY20" fmla="*/ 2397896 h 4885973"/>
                <a:gd name="connsiteX21" fmla="*/ 656369 w 1500848"/>
                <a:gd name="connsiteY21" fmla="*/ 2400523 h 4885973"/>
                <a:gd name="connsiteX22" fmla="*/ 875520 w 1500848"/>
                <a:gd name="connsiteY22" fmla="*/ 2436922 h 4885973"/>
                <a:gd name="connsiteX23" fmla="*/ 875039 w 1500848"/>
                <a:gd name="connsiteY23" fmla="*/ 2434428 h 4885973"/>
                <a:gd name="connsiteX24" fmla="*/ 655857 w 1500848"/>
                <a:gd name="connsiteY24" fmla="*/ 2397896 h 4885973"/>
                <a:gd name="connsiteX25" fmla="*/ 515474 w 1500848"/>
                <a:gd name="connsiteY25" fmla="*/ 1677107 h 4885973"/>
                <a:gd name="connsiteX26" fmla="*/ 638346 w 1500848"/>
                <a:gd name="connsiteY26" fmla="*/ 2307988 h 4885973"/>
                <a:gd name="connsiteX27" fmla="*/ 859108 w 1500848"/>
                <a:gd name="connsiteY27" fmla="*/ 2351782 h 4885973"/>
                <a:gd name="connsiteX28" fmla="*/ 742526 w 1500848"/>
                <a:gd name="connsiteY28" fmla="*/ 1746985 h 4885973"/>
                <a:gd name="connsiteX29" fmla="*/ 738854 w 1500848"/>
                <a:gd name="connsiteY29" fmla="*/ 1747520 h 4885973"/>
                <a:gd name="connsiteX30" fmla="*/ 515474 w 1500848"/>
                <a:gd name="connsiteY30" fmla="*/ 1677107 h 4885973"/>
                <a:gd name="connsiteX31" fmla="*/ 356902 w 1500848"/>
                <a:gd name="connsiteY31" fmla="*/ 862930 h 4885973"/>
                <a:gd name="connsiteX32" fmla="*/ 482433 w 1500848"/>
                <a:gd name="connsiteY32" fmla="*/ 1507463 h 4885973"/>
                <a:gd name="connsiteX33" fmla="*/ 713506 w 1500848"/>
                <a:gd name="connsiteY33" fmla="*/ 1596434 h 4885973"/>
                <a:gd name="connsiteX34" fmla="*/ 592688 w 1500848"/>
                <a:gd name="connsiteY34" fmla="*/ 969659 h 4885973"/>
                <a:gd name="connsiteX35" fmla="*/ 356902 w 1500848"/>
                <a:gd name="connsiteY35" fmla="*/ 862930 h 4885973"/>
                <a:gd name="connsiteX36" fmla="*/ 134327 w 1500848"/>
                <a:gd name="connsiteY36" fmla="*/ 0 h 4885973"/>
                <a:gd name="connsiteX37" fmla="*/ 195266 w 1500848"/>
                <a:gd name="connsiteY37" fmla="*/ 33015 h 4885973"/>
                <a:gd name="connsiteX38" fmla="*/ 326181 w 1500848"/>
                <a:gd name="connsiteY38" fmla="*/ 705190 h 4885973"/>
                <a:gd name="connsiteX39" fmla="*/ 564433 w 1500848"/>
                <a:gd name="connsiteY39" fmla="*/ 823080 h 4885973"/>
                <a:gd name="connsiteX40" fmla="*/ 464528 w 1500848"/>
                <a:gd name="connsiteY40" fmla="*/ 304800 h 4885973"/>
                <a:gd name="connsiteX41" fmla="*/ 545025 w 1500848"/>
                <a:gd name="connsiteY41" fmla="*/ 308583 h 4885973"/>
                <a:gd name="connsiteX42" fmla="*/ 566932 w 1500848"/>
                <a:gd name="connsiteY42" fmla="*/ 308716 h 4885973"/>
                <a:gd name="connsiteX43" fmla="*/ 566127 w 1500848"/>
                <a:gd name="connsiteY43" fmla="*/ 304800 h 4885973"/>
                <a:gd name="connsiteX44" fmla="*/ 573752 w 1500848"/>
                <a:gd name="connsiteY44" fmla="*/ 308626 h 4885973"/>
                <a:gd name="connsiteX45" fmla="*/ 575027 w 1500848"/>
                <a:gd name="connsiteY45" fmla="*/ 308608 h 4885973"/>
                <a:gd name="connsiteX46" fmla="*/ 575178 w 1500848"/>
                <a:gd name="connsiteY46" fmla="*/ 309342 h 4885973"/>
                <a:gd name="connsiteX47" fmla="*/ 621994 w 1500848"/>
                <a:gd name="connsiteY47" fmla="*/ 332836 h 4885973"/>
                <a:gd name="connsiteX48" fmla="*/ 1061421 w 1500848"/>
                <a:gd name="connsiteY48" fmla="*/ 2463805 h 4885973"/>
                <a:gd name="connsiteX49" fmla="*/ 1500848 w 1500848"/>
                <a:gd name="connsiteY49" fmla="*/ 4594774 h 4885973"/>
                <a:gd name="connsiteX50" fmla="*/ 1462113 w 1500848"/>
                <a:gd name="connsiteY50" fmla="*/ 4624960 h 4885973"/>
                <a:gd name="connsiteX51" fmla="*/ 1464018 w 1500848"/>
                <a:gd name="connsiteY51" fmla="*/ 4634230 h 4885973"/>
                <a:gd name="connsiteX52" fmla="*/ 1296372 w 1500848"/>
                <a:gd name="connsiteY52" fmla="*/ 4620200 h 4885973"/>
                <a:gd name="connsiteX53" fmla="*/ 1166020 w 1500848"/>
                <a:gd name="connsiteY53" fmla="*/ 3943966 h 4885973"/>
                <a:gd name="connsiteX54" fmla="*/ 970425 w 1500848"/>
                <a:gd name="connsiteY54" fmla="*/ 4013036 h 4885973"/>
                <a:gd name="connsiteX55" fmla="*/ 1130009 w 1500848"/>
                <a:gd name="connsiteY55" fmla="*/ 4832411 h 4885973"/>
                <a:gd name="connsiteX56" fmla="*/ 1072850 w 1500848"/>
                <a:gd name="connsiteY56" fmla="*/ 4884421 h 4885973"/>
                <a:gd name="connsiteX57" fmla="*/ 458300 w 1500848"/>
                <a:gd name="connsiteY57" fmla="*/ 1686072 h 4885973"/>
                <a:gd name="connsiteX58" fmla="*/ 453521 w 1500848"/>
                <a:gd name="connsiteY58" fmla="*/ 1686072 h 4885973"/>
                <a:gd name="connsiteX59" fmla="*/ 1069340 w 1500848"/>
                <a:gd name="connsiteY59" fmla="*/ 4885973 h 4885973"/>
                <a:gd name="connsiteX60" fmla="*/ 863591 w 1500848"/>
                <a:gd name="connsiteY60" fmla="*/ 4849075 h 4885973"/>
                <a:gd name="connsiteX61" fmla="*/ 0 w 1500848"/>
                <a:gd name="connsiteY61" fmla="*/ 2716 h 4885973"/>
                <a:gd name="connsiteX62" fmla="*/ 27742 w 1500848"/>
                <a:gd name="connsiteY62" fmla="*/ 42 h 4885973"/>
                <a:gd name="connsiteX63" fmla="*/ 129559 w 1500848"/>
                <a:gd name="connsiteY63" fmla="*/ 2716 h 4885973"/>
                <a:gd name="connsiteX64" fmla="*/ 134327 w 1500848"/>
                <a:gd name="connsiteY64" fmla="*/ 0 h 4885973"/>
                <a:gd name="connsiteX0" fmla="*/ 1148565 w 1500848"/>
                <a:gd name="connsiteY0" fmla="*/ 3853413 h 4885973"/>
                <a:gd name="connsiteX1" fmla="*/ 951341 w 1500848"/>
                <a:gd name="connsiteY1" fmla="*/ 3915045 h 4885973"/>
                <a:gd name="connsiteX2" fmla="*/ 952959 w 1500848"/>
                <a:gd name="connsiteY2" fmla="*/ 3923356 h 4885973"/>
                <a:gd name="connsiteX3" fmla="*/ 1150237 w 1500848"/>
                <a:gd name="connsiteY3" fmla="*/ 3862090 h 4885973"/>
                <a:gd name="connsiteX4" fmla="*/ 1148565 w 1500848"/>
                <a:gd name="connsiteY4" fmla="*/ 3853413 h 4885973"/>
                <a:gd name="connsiteX5" fmla="*/ 1023935 w 1500848"/>
                <a:gd name="connsiteY5" fmla="*/ 3206862 h 4885973"/>
                <a:gd name="connsiteX6" fmla="*/ 814842 w 1500848"/>
                <a:gd name="connsiteY6" fmla="*/ 3214199 h 4885973"/>
                <a:gd name="connsiteX7" fmla="*/ 944868 w 1500848"/>
                <a:gd name="connsiteY7" fmla="*/ 3881811 h 4885973"/>
                <a:gd name="connsiteX8" fmla="*/ 1142647 w 1500848"/>
                <a:gd name="connsiteY8" fmla="*/ 3822714 h 4885973"/>
                <a:gd name="connsiteX9" fmla="*/ 1023935 w 1500848"/>
                <a:gd name="connsiteY9" fmla="*/ 3206862 h 4885973"/>
                <a:gd name="connsiteX10" fmla="*/ 1021246 w 1500848"/>
                <a:gd name="connsiteY10" fmla="*/ 3192914 h 4885973"/>
                <a:gd name="connsiteX11" fmla="*/ 812196 w 1500848"/>
                <a:gd name="connsiteY11" fmla="*/ 3200613 h 4885973"/>
                <a:gd name="connsiteX12" fmla="*/ 812364 w 1500848"/>
                <a:gd name="connsiteY12" fmla="*/ 3201476 h 4885973"/>
                <a:gd name="connsiteX13" fmla="*/ 1021320 w 1500848"/>
                <a:gd name="connsiteY13" fmla="*/ 3193296 h 4885973"/>
                <a:gd name="connsiteX14" fmla="*/ 1021246 w 1500848"/>
                <a:gd name="connsiteY14" fmla="*/ 3192914 h 4885973"/>
                <a:gd name="connsiteX15" fmla="*/ 663056 w 1500848"/>
                <a:gd name="connsiteY15" fmla="*/ 2434858 h 4885973"/>
                <a:gd name="connsiteX16" fmla="*/ 794840 w 1500848"/>
                <a:gd name="connsiteY16" fmla="*/ 3111500 h 4885973"/>
                <a:gd name="connsiteX17" fmla="*/ 1005553 w 1500848"/>
                <a:gd name="connsiteY17" fmla="*/ 3111500 h 4885973"/>
                <a:gd name="connsiteX18" fmla="*/ 881831 w 1500848"/>
                <a:gd name="connsiteY18" fmla="*/ 2469662 h 4885973"/>
                <a:gd name="connsiteX19" fmla="*/ 663056 w 1500848"/>
                <a:gd name="connsiteY19" fmla="*/ 2434858 h 4885973"/>
                <a:gd name="connsiteX20" fmla="*/ 655857 w 1500848"/>
                <a:gd name="connsiteY20" fmla="*/ 2397896 h 4885973"/>
                <a:gd name="connsiteX21" fmla="*/ 656369 w 1500848"/>
                <a:gd name="connsiteY21" fmla="*/ 2400523 h 4885973"/>
                <a:gd name="connsiteX22" fmla="*/ 875520 w 1500848"/>
                <a:gd name="connsiteY22" fmla="*/ 2436922 h 4885973"/>
                <a:gd name="connsiteX23" fmla="*/ 875039 w 1500848"/>
                <a:gd name="connsiteY23" fmla="*/ 2434428 h 4885973"/>
                <a:gd name="connsiteX24" fmla="*/ 655857 w 1500848"/>
                <a:gd name="connsiteY24" fmla="*/ 2397896 h 4885973"/>
                <a:gd name="connsiteX25" fmla="*/ 515474 w 1500848"/>
                <a:gd name="connsiteY25" fmla="*/ 1677107 h 4885973"/>
                <a:gd name="connsiteX26" fmla="*/ 638346 w 1500848"/>
                <a:gd name="connsiteY26" fmla="*/ 2307988 h 4885973"/>
                <a:gd name="connsiteX27" fmla="*/ 859108 w 1500848"/>
                <a:gd name="connsiteY27" fmla="*/ 2351782 h 4885973"/>
                <a:gd name="connsiteX28" fmla="*/ 742526 w 1500848"/>
                <a:gd name="connsiteY28" fmla="*/ 1746985 h 4885973"/>
                <a:gd name="connsiteX29" fmla="*/ 738854 w 1500848"/>
                <a:gd name="connsiteY29" fmla="*/ 1747520 h 4885973"/>
                <a:gd name="connsiteX30" fmla="*/ 515474 w 1500848"/>
                <a:gd name="connsiteY30" fmla="*/ 1677107 h 4885973"/>
                <a:gd name="connsiteX31" fmla="*/ 356902 w 1500848"/>
                <a:gd name="connsiteY31" fmla="*/ 862930 h 4885973"/>
                <a:gd name="connsiteX32" fmla="*/ 482433 w 1500848"/>
                <a:gd name="connsiteY32" fmla="*/ 1507463 h 4885973"/>
                <a:gd name="connsiteX33" fmla="*/ 713506 w 1500848"/>
                <a:gd name="connsiteY33" fmla="*/ 1596434 h 4885973"/>
                <a:gd name="connsiteX34" fmla="*/ 592688 w 1500848"/>
                <a:gd name="connsiteY34" fmla="*/ 969659 h 4885973"/>
                <a:gd name="connsiteX35" fmla="*/ 356902 w 1500848"/>
                <a:gd name="connsiteY35" fmla="*/ 862930 h 4885973"/>
                <a:gd name="connsiteX36" fmla="*/ 134327 w 1500848"/>
                <a:gd name="connsiteY36" fmla="*/ 0 h 4885973"/>
                <a:gd name="connsiteX37" fmla="*/ 195266 w 1500848"/>
                <a:gd name="connsiteY37" fmla="*/ 33015 h 4885973"/>
                <a:gd name="connsiteX38" fmla="*/ 326181 w 1500848"/>
                <a:gd name="connsiteY38" fmla="*/ 705190 h 4885973"/>
                <a:gd name="connsiteX39" fmla="*/ 564433 w 1500848"/>
                <a:gd name="connsiteY39" fmla="*/ 823080 h 4885973"/>
                <a:gd name="connsiteX40" fmla="*/ 464528 w 1500848"/>
                <a:gd name="connsiteY40" fmla="*/ 304800 h 4885973"/>
                <a:gd name="connsiteX41" fmla="*/ 545025 w 1500848"/>
                <a:gd name="connsiteY41" fmla="*/ 308583 h 4885973"/>
                <a:gd name="connsiteX42" fmla="*/ 566932 w 1500848"/>
                <a:gd name="connsiteY42" fmla="*/ 308716 h 4885973"/>
                <a:gd name="connsiteX43" fmla="*/ 566127 w 1500848"/>
                <a:gd name="connsiteY43" fmla="*/ 304800 h 4885973"/>
                <a:gd name="connsiteX44" fmla="*/ 573752 w 1500848"/>
                <a:gd name="connsiteY44" fmla="*/ 308626 h 4885973"/>
                <a:gd name="connsiteX45" fmla="*/ 575027 w 1500848"/>
                <a:gd name="connsiteY45" fmla="*/ 308608 h 4885973"/>
                <a:gd name="connsiteX46" fmla="*/ 575178 w 1500848"/>
                <a:gd name="connsiteY46" fmla="*/ 309342 h 4885973"/>
                <a:gd name="connsiteX47" fmla="*/ 621994 w 1500848"/>
                <a:gd name="connsiteY47" fmla="*/ 332836 h 4885973"/>
                <a:gd name="connsiteX48" fmla="*/ 1061421 w 1500848"/>
                <a:gd name="connsiteY48" fmla="*/ 2463805 h 4885973"/>
                <a:gd name="connsiteX49" fmla="*/ 1500848 w 1500848"/>
                <a:gd name="connsiteY49" fmla="*/ 4594774 h 4885973"/>
                <a:gd name="connsiteX50" fmla="*/ 1462113 w 1500848"/>
                <a:gd name="connsiteY50" fmla="*/ 4624960 h 4885973"/>
                <a:gd name="connsiteX51" fmla="*/ 1464018 w 1500848"/>
                <a:gd name="connsiteY51" fmla="*/ 4634230 h 4885973"/>
                <a:gd name="connsiteX52" fmla="*/ 1296372 w 1500848"/>
                <a:gd name="connsiteY52" fmla="*/ 4620200 h 4885973"/>
                <a:gd name="connsiteX53" fmla="*/ 1166020 w 1500848"/>
                <a:gd name="connsiteY53" fmla="*/ 3943966 h 4885973"/>
                <a:gd name="connsiteX54" fmla="*/ 970425 w 1500848"/>
                <a:gd name="connsiteY54" fmla="*/ 4013036 h 4885973"/>
                <a:gd name="connsiteX55" fmla="*/ 1130009 w 1500848"/>
                <a:gd name="connsiteY55" fmla="*/ 4832411 h 4885973"/>
                <a:gd name="connsiteX56" fmla="*/ 1072850 w 1500848"/>
                <a:gd name="connsiteY56" fmla="*/ 4884421 h 4885973"/>
                <a:gd name="connsiteX57" fmla="*/ 458300 w 1500848"/>
                <a:gd name="connsiteY57" fmla="*/ 1686072 h 4885973"/>
                <a:gd name="connsiteX58" fmla="*/ 1069340 w 1500848"/>
                <a:gd name="connsiteY58" fmla="*/ 4885973 h 4885973"/>
                <a:gd name="connsiteX59" fmla="*/ 863591 w 1500848"/>
                <a:gd name="connsiteY59" fmla="*/ 4849075 h 4885973"/>
                <a:gd name="connsiteX60" fmla="*/ 0 w 1500848"/>
                <a:gd name="connsiteY60" fmla="*/ 2716 h 4885973"/>
                <a:gd name="connsiteX61" fmla="*/ 27742 w 1500848"/>
                <a:gd name="connsiteY61" fmla="*/ 42 h 4885973"/>
                <a:gd name="connsiteX62" fmla="*/ 129559 w 1500848"/>
                <a:gd name="connsiteY62" fmla="*/ 2716 h 4885973"/>
                <a:gd name="connsiteX63" fmla="*/ 134327 w 1500848"/>
                <a:gd name="connsiteY63" fmla="*/ 0 h 4885973"/>
                <a:gd name="connsiteX0" fmla="*/ 1148565 w 1500848"/>
                <a:gd name="connsiteY0" fmla="*/ 3853413 h 4885973"/>
                <a:gd name="connsiteX1" fmla="*/ 951341 w 1500848"/>
                <a:gd name="connsiteY1" fmla="*/ 3915045 h 4885973"/>
                <a:gd name="connsiteX2" fmla="*/ 952959 w 1500848"/>
                <a:gd name="connsiteY2" fmla="*/ 3923356 h 4885973"/>
                <a:gd name="connsiteX3" fmla="*/ 1150237 w 1500848"/>
                <a:gd name="connsiteY3" fmla="*/ 3862090 h 4885973"/>
                <a:gd name="connsiteX4" fmla="*/ 1148565 w 1500848"/>
                <a:gd name="connsiteY4" fmla="*/ 3853413 h 4885973"/>
                <a:gd name="connsiteX5" fmla="*/ 1023935 w 1500848"/>
                <a:gd name="connsiteY5" fmla="*/ 3206862 h 4885973"/>
                <a:gd name="connsiteX6" fmla="*/ 814842 w 1500848"/>
                <a:gd name="connsiteY6" fmla="*/ 3214199 h 4885973"/>
                <a:gd name="connsiteX7" fmla="*/ 944868 w 1500848"/>
                <a:gd name="connsiteY7" fmla="*/ 3881811 h 4885973"/>
                <a:gd name="connsiteX8" fmla="*/ 1142647 w 1500848"/>
                <a:gd name="connsiteY8" fmla="*/ 3822714 h 4885973"/>
                <a:gd name="connsiteX9" fmla="*/ 1023935 w 1500848"/>
                <a:gd name="connsiteY9" fmla="*/ 3206862 h 4885973"/>
                <a:gd name="connsiteX10" fmla="*/ 1021246 w 1500848"/>
                <a:gd name="connsiteY10" fmla="*/ 3192914 h 4885973"/>
                <a:gd name="connsiteX11" fmla="*/ 812196 w 1500848"/>
                <a:gd name="connsiteY11" fmla="*/ 3200613 h 4885973"/>
                <a:gd name="connsiteX12" fmla="*/ 812364 w 1500848"/>
                <a:gd name="connsiteY12" fmla="*/ 3201476 h 4885973"/>
                <a:gd name="connsiteX13" fmla="*/ 1021320 w 1500848"/>
                <a:gd name="connsiteY13" fmla="*/ 3193296 h 4885973"/>
                <a:gd name="connsiteX14" fmla="*/ 1021246 w 1500848"/>
                <a:gd name="connsiteY14" fmla="*/ 3192914 h 4885973"/>
                <a:gd name="connsiteX15" fmla="*/ 663056 w 1500848"/>
                <a:gd name="connsiteY15" fmla="*/ 2434858 h 4885973"/>
                <a:gd name="connsiteX16" fmla="*/ 794840 w 1500848"/>
                <a:gd name="connsiteY16" fmla="*/ 3111500 h 4885973"/>
                <a:gd name="connsiteX17" fmla="*/ 1005553 w 1500848"/>
                <a:gd name="connsiteY17" fmla="*/ 3111500 h 4885973"/>
                <a:gd name="connsiteX18" fmla="*/ 881831 w 1500848"/>
                <a:gd name="connsiteY18" fmla="*/ 2469662 h 4885973"/>
                <a:gd name="connsiteX19" fmla="*/ 663056 w 1500848"/>
                <a:gd name="connsiteY19" fmla="*/ 2434858 h 4885973"/>
                <a:gd name="connsiteX20" fmla="*/ 655857 w 1500848"/>
                <a:gd name="connsiteY20" fmla="*/ 2397896 h 4885973"/>
                <a:gd name="connsiteX21" fmla="*/ 656369 w 1500848"/>
                <a:gd name="connsiteY21" fmla="*/ 2400523 h 4885973"/>
                <a:gd name="connsiteX22" fmla="*/ 875520 w 1500848"/>
                <a:gd name="connsiteY22" fmla="*/ 2436922 h 4885973"/>
                <a:gd name="connsiteX23" fmla="*/ 875039 w 1500848"/>
                <a:gd name="connsiteY23" fmla="*/ 2434428 h 4885973"/>
                <a:gd name="connsiteX24" fmla="*/ 655857 w 1500848"/>
                <a:gd name="connsiteY24" fmla="*/ 2397896 h 4885973"/>
                <a:gd name="connsiteX25" fmla="*/ 515474 w 1500848"/>
                <a:gd name="connsiteY25" fmla="*/ 1677107 h 4885973"/>
                <a:gd name="connsiteX26" fmla="*/ 638346 w 1500848"/>
                <a:gd name="connsiteY26" fmla="*/ 2307988 h 4885973"/>
                <a:gd name="connsiteX27" fmla="*/ 859108 w 1500848"/>
                <a:gd name="connsiteY27" fmla="*/ 2351782 h 4885973"/>
                <a:gd name="connsiteX28" fmla="*/ 742526 w 1500848"/>
                <a:gd name="connsiteY28" fmla="*/ 1746985 h 4885973"/>
                <a:gd name="connsiteX29" fmla="*/ 738854 w 1500848"/>
                <a:gd name="connsiteY29" fmla="*/ 1747520 h 4885973"/>
                <a:gd name="connsiteX30" fmla="*/ 515474 w 1500848"/>
                <a:gd name="connsiteY30" fmla="*/ 1677107 h 4885973"/>
                <a:gd name="connsiteX31" fmla="*/ 356902 w 1500848"/>
                <a:gd name="connsiteY31" fmla="*/ 862930 h 4885973"/>
                <a:gd name="connsiteX32" fmla="*/ 482433 w 1500848"/>
                <a:gd name="connsiteY32" fmla="*/ 1507463 h 4885973"/>
                <a:gd name="connsiteX33" fmla="*/ 713506 w 1500848"/>
                <a:gd name="connsiteY33" fmla="*/ 1596434 h 4885973"/>
                <a:gd name="connsiteX34" fmla="*/ 592688 w 1500848"/>
                <a:gd name="connsiteY34" fmla="*/ 969659 h 4885973"/>
                <a:gd name="connsiteX35" fmla="*/ 356902 w 1500848"/>
                <a:gd name="connsiteY35" fmla="*/ 862930 h 4885973"/>
                <a:gd name="connsiteX36" fmla="*/ 134327 w 1500848"/>
                <a:gd name="connsiteY36" fmla="*/ 0 h 4885973"/>
                <a:gd name="connsiteX37" fmla="*/ 195266 w 1500848"/>
                <a:gd name="connsiteY37" fmla="*/ 33015 h 4885973"/>
                <a:gd name="connsiteX38" fmla="*/ 326181 w 1500848"/>
                <a:gd name="connsiteY38" fmla="*/ 705190 h 4885973"/>
                <a:gd name="connsiteX39" fmla="*/ 564433 w 1500848"/>
                <a:gd name="connsiteY39" fmla="*/ 823080 h 4885973"/>
                <a:gd name="connsiteX40" fmla="*/ 464528 w 1500848"/>
                <a:gd name="connsiteY40" fmla="*/ 304800 h 4885973"/>
                <a:gd name="connsiteX41" fmla="*/ 545025 w 1500848"/>
                <a:gd name="connsiteY41" fmla="*/ 308583 h 4885973"/>
                <a:gd name="connsiteX42" fmla="*/ 566932 w 1500848"/>
                <a:gd name="connsiteY42" fmla="*/ 308716 h 4885973"/>
                <a:gd name="connsiteX43" fmla="*/ 566127 w 1500848"/>
                <a:gd name="connsiteY43" fmla="*/ 304800 h 4885973"/>
                <a:gd name="connsiteX44" fmla="*/ 573752 w 1500848"/>
                <a:gd name="connsiteY44" fmla="*/ 308626 h 4885973"/>
                <a:gd name="connsiteX45" fmla="*/ 575027 w 1500848"/>
                <a:gd name="connsiteY45" fmla="*/ 308608 h 4885973"/>
                <a:gd name="connsiteX46" fmla="*/ 575178 w 1500848"/>
                <a:gd name="connsiteY46" fmla="*/ 309342 h 4885973"/>
                <a:gd name="connsiteX47" fmla="*/ 621994 w 1500848"/>
                <a:gd name="connsiteY47" fmla="*/ 332836 h 4885973"/>
                <a:gd name="connsiteX48" fmla="*/ 1061421 w 1500848"/>
                <a:gd name="connsiteY48" fmla="*/ 2463805 h 4885973"/>
                <a:gd name="connsiteX49" fmla="*/ 1500848 w 1500848"/>
                <a:gd name="connsiteY49" fmla="*/ 4594774 h 4885973"/>
                <a:gd name="connsiteX50" fmla="*/ 1462113 w 1500848"/>
                <a:gd name="connsiteY50" fmla="*/ 4624960 h 4885973"/>
                <a:gd name="connsiteX51" fmla="*/ 1464018 w 1500848"/>
                <a:gd name="connsiteY51" fmla="*/ 4634230 h 4885973"/>
                <a:gd name="connsiteX52" fmla="*/ 1296372 w 1500848"/>
                <a:gd name="connsiteY52" fmla="*/ 4620200 h 4885973"/>
                <a:gd name="connsiteX53" fmla="*/ 1166020 w 1500848"/>
                <a:gd name="connsiteY53" fmla="*/ 3943966 h 4885973"/>
                <a:gd name="connsiteX54" fmla="*/ 970425 w 1500848"/>
                <a:gd name="connsiteY54" fmla="*/ 4013036 h 4885973"/>
                <a:gd name="connsiteX55" fmla="*/ 1130009 w 1500848"/>
                <a:gd name="connsiteY55" fmla="*/ 4832411 h 4885973"/>
                <a:gd name="connsiteX56" fmla="*/ 1072850 w 1500848"/>
                <a:gd name="connsiteY56" fmla="*/ 4884421 h 4885973"/>
                <a:gd name="connsiteX57" fmla="*/ 1069340 w 1500848"/>
                <a:gd name="connsiteY57" fmla="*/ 4885973 h 4885973"/>
                <a:gd name="connsiteX58" fmla="*/ 863591 w 1500848"/>
                <a:gd name="connsiteY58" fmla="*/ 4849075 h 4885973"/>
                <a:gd name="connsiteX59" fmla="*/ 0 w 1500848"/>
                <a:gd name="connsiteY59" fmla="*/ 2716 h 4885973"/>
                <a:gd name="connsiteX60" fmla="*/ 27742 w 1500848"/>
                <a:gd name="connsiteY60" fmla="*/ 42 h 4885973"/>
                <a:gd name="connsiteX61" fmla="*/ 129559 w 1500848"/>
                <a:gd name="connsiteY61" fmla="*/ 2716 h 4885973"/>
                <a:gd name="connsiteX62" fmla="*/ 134327 w 1500848"/>
                <a:gd name="connsiteY62" fmla="*/ 0 h 4885973"/>
                <a:gd name="connsiteX0" fmla="*/ 1148565 w 1500848"/>
                <a:gd name="connsiteY0" fmla="*/ 3853413 h 4885973"/>
                <a:gd name="connsiteX1" fmla="*/ 951341 w 1500848"/>
                <a:gd name="connsiteY1" fmla="*/ 3915045 h 4885973"/>
                <a:gd name="connsiteX2" fmla="*/ 952959 w 1500848"/>
                <a:gd name="connsiteY2" fmla="*/ 3923356 h 4885973"/>
                <a:gd name="connsiteX3" fmla="*/ 1150237 w 1500848"/>
                <a:gd name="connsiteY3" fmla="*/ 3862090 h 4885973"/>
                <a:gd name="connsiteX4" fmla="*/ 1148565 w 1500848"/>
                <a:gd name="connsiteY4" fmla="*/ 3853413 h 4885973"/>
                <a:gd name="connsiteX5" fmla="*/ 1023935 w 1500848"/>
                <a:gd name="connsiteY5" fmla="*/ 3206862 h 4885973"/>
                <a:gd name="connsiteX6" fmla="*/ 814842 w 1500848"/>
                <a:gd name="connsiteY6" fmla="*/ 3214199 h 4885973"/>
                <a:gd name="connsiteX7" fmla="*/ 944868 w 1500848"/>
                <a:gd name="connsiteY7" fmla="*/ 3881811 h 4885973"/>
                <a:gd name="connsiteX8" fmla="*/ 1142647 w 1500848"/>
                <a:gd name="connsiteY8" fmla="*/ 3822714 h 4885973"/>
                <a:gd name="connsiteX9" fmla="*/ 1023935 w 1500848"/>
                <a:gd name="connsiteY9" fmla="*/ 3206862 h 4885973"/>
                <a:gd name="connsiteX10" fmla="*/ 1021246 w 1500848"/>
                <a:gd name="connsiteY10" fmla="*/ 3192914 h 4885973"/>
                <a:gd name="connsiteX11" fmla="*/ 812196 w 1500848"/>
                <a:gd name="connsiteY11" fmla="*/ 3200613 h 4885973"/>
                <a:gd name="connsiteX12" fmla="*/ 812364 w 1500848"/>
                <a:gd name="connsiteY12" fmla="*/ 3201476 h 4885973"/>
                <a:gd name="connsiteX13" fmla="*/ 1021320 w 1500848"/>
                <a:gd name="connsiteY13" fmla="*/ 3193296 h 4885973"/>
                <a:gd name="connsiteX14" fmla="*/ 1021246 w 1500848"/>
                <a:gd name="connsiteY14" fmla="*/ 3192914 h 4885973"/>
                <a:gd name="connsiteX15" fmla="*/ 663056 w 1500848"/>
                <a:gd name="connsiteY15" fmla="*/ 2434858 h 4885973"/>
                <a:gd name="connsiteX16" fmla="*/ 794840 w 1500848"/>
                <a:gd name="connsiteY16" fmla="*/ 3111500 h 4885973"/>
                <a:gd name="connsiteX17" fmla="*/ 1005553 w 1500848"/>
                <a:gd name="connsiteY17" fmla="*/ 3111500 h 4885973"/>
                <a:gd name="connsiteX18" fmla="*/ 881831 w 1500848"/>
                <a:gd name="connsiteY18" fmla="*/ 2469662 h 4885973"/>
                <a:gd name="connsiteX19" fmla="*/ 663056 w 1500848"/>
                <a:gd name="connsiteY19" fmla="*/ 2434858 h 4885973"/>
                <a:gd name="connsiteX20" fmla="*/ 655857 w 1500848"/>
                <a:gd name="connsiteY20" fmla="*/ 2397896 h 4885973"/>
                <a:gd name="connsiteX21" fmla="*/ 656369 w 1500848"/>
                <a:gd name="connsiteY21" fmla="*/ 2400523 h 4885973"/>
                <a:gd name="connsiteX22" fmla="*/ 875520 w 1500848"/>
                <a:gd name="connsiteY22" fmla="*/ 2436922 h 4885973"/>
                <a:gd name="connsiteX23" fmla="*/ 655857 w 1500848"/>
                <a:gd name="connsiteY23" fmla="*/ 2397896 h 4885973"/>
                <a:gd name="connsiteX24" fmla="*/ 515474 w 1500848"/>
                <a:gd name="connsiteY24" fmla="*/ 1677107 h 4885973"/>
                <a:gd name="connsiteX25" fmla="*/ 638346 w 1500848"/>
                <a:gd name="connsiteY25" fmla="*/ 2307988 h 4885973"/>
                <a:gd name="connsiteX26" fmla="*/ 859108 w 1500848"/>
                <a:gd name="connsiteY26" fmla="*/ 2351782 h 4885973"/>
                <a:gd name="connsiteX27" fmla="*/ 742526 w 1500848"/>
                <a:gd name="connsiteY27" fmla="*/ 1746985 h 4885973"/>
                <a:gd name="connsiteX28" fmla="*/ 738854 w 1500848"/>
                <a:gd name="connsiteY28" fmla="*/ 1747520 h 4885973"/>
                <a:gd name="connsiteX29" fmla="*/ 515474 w 1500848"/>
                <a:gd name="connsiteY29" fmla="*/ 1677107 h 4885973"/>
                <a:gd name="connsiteX30" fmla="*/ 356902 w 1500848"/>
                <a:gd name="connsiteY30" fmla="*/ 862930 h 4885973"/>
                <a:gd name="connsiteX31" fmla="*/ 482433 w 1500848"/>
                <a:gd name="connsiteY31" fmla="*/ 1507463 h 4885973"/>
                <a:gd name="connsiteX32" fmla="*/ 713506 w 1500848"/>
                <a:gd name="connsiteY32" fmla="*/ 1596434 h 4885973"/>
                <a:gd name="connsiteX33" fmla="*/ 592688 w 1500848"/>
                <a:gd name="connsiteY33" fmla="*/ 969659 h 4885973"/>
                <a:gd name="connsiteX34" fmla="*/ 356902 w 1500848"/>
                <a:gd name="connsiteY34" fmla="*/ 862930 h 4885973"/>
                <a:gd name="connsiteX35" fmla="*/ 134327 w 1500848"/>
                <a:gd name="connsiteY35" fmla="*/ 0 h 4885973"/>
                <a:gd name="connsiteX36" fmla="*/ 195266 w 1500848"/>
                <a:gd name="connsiteY36" fmla="*/ 33015 h 4885973"/>
                <a:gd name="connsiteX37" fmla="*/ 326181 w 1500848"/>
                <a:gd name="connsiteY37" fmla="*/ 705190 h 4885973"/>
                <a:gd name="connsiteX38" fmla="*/ 564433 w 1500848"/>
                <a:gd name="connsiteY38" fmla="*/ 823080 h 4885973"/>
                <a:gd name="connsiteX39" fmla="*/ 464528 w 1500848"/>
                <a:gd name="connsiteY39" fmla="*/ 304800 h 4885973"/>
                <a:gd name="connsiteX40" fmla="*/ 545025 w 1500848"/>
                <a:gd name="connsiteY40" fmla="*/ 308583 h 4885973"/>
                <a:gd name="connsiteX41" fmla="*/ 566932 w 1500848"/>
                <a:gd name="connsiteY41" fmla="*/ 308716 h 4885973"/>
                <a:gd name="connsiteX42" fmla="*/ 566127 w 1500848"/>
                <a:gd name="connsiteY42" fmla="*/ 304800 h 4885973"/>
                <a:gd name="connsiteX43" fmla="*/ 573752 w 1500848"/>
                <a:gd name="connsiteY43" fmla="*/ 308626 h 4885973"/>
                <a:gd name="connsiteX44" fmla="*/ 575027 w 1500848"/>
                <a:gd name="connsiteY44" fmla="*/ 308608 h 4885973"/>
                <a:gd name="connsiteX45" fmla="*/ 575178 w 1500848"/>
                <a:gd name="connsiteY45" fmla="*/ 309342 h 4885973"/>
                <a:gd name="connsiteX46" fmla="*/ 621994 w 1500848"/>
                <a:gd name="connsiteY46" fmla="*/ 332836 h 4885973"/>
                <a:gd name="connsiteX47" fmla="*/ 1061421 w 1500848"/>
                <a:gd name="connsiteY47" fmla="*/ 2463805 h 4885973"/>
                <a:gd name="connsiteX48" fmla="*/ 1500848 w 1500848"/>
                <a:gd name="connsiteY48" fmla="*/ 4594774 h 4885973"/>
                <a:gd name="connsiteX49" fmla="*/ 1462113 w 1500848"/>
                <a:gd name="connsiteY49" fmla="*/ 4624960 h 4885973"/>
                <a:gd name="connsiteX50" fmla="*/ 1464018 w 1500848"/>
                <a:gd name="connsiteY50" fmla="*/ 4634230 h 4885973"/>
                <a:gd name="connsiteX51" fmla="*/ 1296372 w 1500848"/>
                <a:gd name="connsiteY51" fmla="*/ 4620200 h 4885973"/>
                <a:gd name="connsiteX52" fmla="*/ 1166020 w 1500848"/>
                <a:gd name="connsiteY52" fmla="*/ 3943966 h 4885973"/>
                <a:gd name="connsiteX53" fmla="*/ 970425 w 1500848"/>
                <a:gd name="connsiteY53" fmla="*/ 4013036 h 4885973"/>
                <a:gd name="connsiteX54" fmla="*/ 1130009 w 1500848"/>
                <a:gd name="connsiteY54" fmla="*/ 4832411 h 4885973"/>
                <a:gd name="connsiteX55" fmla="*/ 1072850 w 1500848"/>
                <a:gd name="connsiteY55" fmla="*/ 4884421 h 4885973"/>
                <a:gd name="connsiteX56" fmla="*/ 1069340 w 1500848"/>
                <a:gd name="connsiteY56" fmla="*/ 4885973 h 4885973"/>
                <a:gd name="connsiteX57" fmla="*/ 863591 w 1500848"/>
                <a:gd name="connsiteY57" fmla="*/ 4849075 h 4885973"/>
                <a:gd name="connsiteX58" fmla="*/ 0 w 1500848"/>
                <a:gd name="connsiteY58" fmla="*/ 2716 h 4885973"/>
                <a:gd name="connsiteX59" fmla="*/ 27742 w 1500848"/>
                <a:gd name="connsiteY59" fmla="*/ 42 h 4885973"/>
                <a:gd name="connsiteX60" fmla="*/ 129559 w 1500848"/>
                <a:gd name="connsiteY60" fmla="*/ 2716 h 4885973"/>
                <a:gd name="connsiteX61" fmla="*/ 134327 w 1500848"/>
                <a:gd name="connsiteY61" fmla="*/ 0 h 4885973"/>
                <a:gd name="connsiteX0" fmla="*/ 1148565 w 1500848"/>
                <a:gd name="connsiteY0" fmla="*/ 3853413 h 4885973"/>
                <a:gd name="connsiteX1" fmla="*/ 951341 w 1500848"/>
                <a:gd name="connsiteY1" fmla="*/ 3915045 h 4885973"/>
                <a:gd name="connsiteX2" fmla="*/ 952959 w 1500848"/>
                <a:gd name="connsiteY2" fmla="*/ 3923356 h 4885973"/>
                <a:gd name="connsiteX3" fmla="*/ 1150237 w 1500848"/>
                <a:gd name="connsiteY3" fmla="*/ 3862090 h 4885973"/>
                <a:gd name="connsiteX4" fmla="*/ 1148565 w 1500848"/>
                <a:gd name="connsiteY4" fmla="*/ 3853413 h 4885973"/>
                <a:gd name="connsiteX5" fmla="*/ 1023935 w 1500848"/>
                <a:gd name="connsiteY5" fmla="*/ 3206862 h 4885973"/>
                <a:gd name="connsiteX6" fmla="*/ 814842 w 1500848"/>
                <a:gd name="connsiteY6" fmla="*/ 3214199 h 4885973"/>
                <a:gd name="connsiteX7" fmla="*/ 944868 w 1500848"/>
                <a:gd name="connsiteY7" fmla="*/ 3881811 h 4885973"/>
                <a:gd name="connsiteX8" fmla="*/ 1142647 w 1500848"/>
                <a:gd name="connsiteY8" fmla="*/ 3822714 h 4885973"/>
                <a:gd name="connsiteX9" fmla="*/ 1023935 w 1500848"/>
                <a:gd name="connsiteY9" fmla="*/ 3206862 h 4885973"/>
                <a:gd name="connsiteX10" fmla="*/ 1021246 w 1500848"/>
                <a:gd name="connsiteY10" fmla="*/ 3192914 h 4885973"/>
                <a:gd name="connsiteX11" fmla="*/ 812196 w 1500848"/>
                <a:gd name="connsiteY11" fmla="*/ 3200613 h 4885973"/>
                <a:gd name="connsiteX12" fmla="*/ 812364 w 1500848"/>
                <a:gd name="connsiteY12" fmla="*/ 3201476 h 4885973"/>
                <a:gd name="connsiteX13" fmla="*/ 1021320 w 1500848"/>
                <a:gd name="connsiteY13" fmla="*/ 3193296 h 4885973"/>
                <a:gd name="connsiteX14" fmla="*/ 1021246 w 1500848"/>
                <a:gd name="connsiteY14" fmla="*/ 3192914 h 4885973"/>
                <a:gd name="connsiteX15" fmla="*/ 663056 w 1500848"/>
                <a:gd name="connsiteY15" fmla="*/ 2434858 h 4885973"/>
                <a:gd name="connsiteX16" fmla="*/ 794840 w 1500848"/>
                <a:gd name="connsiteY16" fmla="*/ 3111500 h 4885973"/>
                <a:gd name="connsiteX17" fmla="*/ 1005553 w 1500848"/>
                <a:gd name="connsiteY17" fmla="*/ 3111500 h 4885973"/>
                <a:gd name="connsiteX18" fmla="*/ 881831 w 1500848"/>
                <a:gd name="connsiteY18" fmla="*/ 2469662 h 4885973"/>
                <a:gd name="connsiteX19" fmla="*/ 663056 w 1500848"/>
                <a:gd name="connsiteY19" fmla="*/ 2434858 h 4885973"/>
                <a:gd name="connsiteX20" fmla="*/ 875520 w 1500848"/>
                <a:gd name="connsiteY20" fmla="*/ 2436922 h 4885973"/>
                <a:gd name="connsiteX21" fmla="*/ 656369 w 1500848"/>
                <a:gd name="connsiteY21" fmla="*/ 2400523 h 4885973"/>
                <a:gd name="connsiteX22" fmla="*/ 875520 w 1500848"/>
                <a:gd name="connsiteY22" fmla="*/ 2436922 h 4885973"/>
                <a:gd name="connsiteX23" fmla="*/ 515474 w 1500848"/>
                <a:gd name="connsiteY23" fmla="*/ 1677107 h 4885973"/>
                <a:gd name="connsiteX24" fmla="*/ 638346 w 1500848"/>
                <a:gd name="connsiteY24" fmla="*/ 2307988 h 4885973"/>
                <a:gd name="connsiteX25" fmla="*/ 859108 w 1500848"/>
                <a:gd name="connsiteY25" fmla="*/ 2351782 h 4885973"/>
                <a:gd name="connsiteX26" fmla="*/ 742526 w 1500848"/>
                <a:gd name="connsiteY26" fmla="*/ 1746985 h 4885973"/>
                <a:gd name="connsiteX27" fmla="*/ 738854 w 1500848"/>
                <a:gd name="connsiteY27" fmla="*/ 1747520 h 4885973"/>
                <a:gd name="connsiteX28" fmla="*/ 515474 w 1500848"/>
                <a:gd name="connsiteY28" fmla="*/ 1677107 h 4885973"/>
                <a:gd name="connsiteX29" fmla="*/ 356902 w 1500848"/>
                <a:gd name="connsiteY29" fmla="*/ 862930 h 4885973"/>
                <a:gd name="connsiteX30" fmla="*/ 482433 w 1500848"/>
                <a:gd name="connsiteY30" fmla="*/ 1507463 h 4885973"/>
                <a:gd name="connsiteX31" fmla="*/ 713506 w 1500848"/>
                <a:gd name="connsiteY31" fmla="*/ 1596434 h 4885973"/>
                <a:gd name="connsiteX32" fmla="*/ 592688 w 1500848"/>
                <a:gd name="connsiteY32" fmla="*/ 969659 h 4885973"/>
                <a:gd name="connsiteX33" fmla="*/ 356902 w 1500848"/>
                <a:gd name="connsiteY33" fmla="*/ 862930 h 4885973"/>
                <a:gd name="connsiteX34" fmla="*/ 134327 w 1500848"/>
                <a:gd name="connsiteY34" fmla="*/ 0 h 4885973"/>
                <a:gd name="connsiteX35" fmla="*/ 195266 w 1500848"/>
                <a:gd name="connsiteY35" fmla="*/ 33015 h 4885973"/>
                <a:gd name="connsiteX36" fmla="*/ 326181 w 1500848"/>
                <a:gd name="connsiteY36" fmla="*/ 705190 h 4885973"/>
                <a:gd name="connsiteX37" fmla="*/ 564433 w 1500848"/>
                <a:gd name="connsiteY37" fmla="*/ 823080 h 4885973"/>
                <a:gd name="connsiteX38" fmla="*/ 464528 w 1500848"/>
                <a:gd name="connsiteY38" fmla="*/ 304800 h 4885973"/>
                <a:gd name="connsiteX39" fmla="*/ 545025 w 1500848"/>
                <a:gd name="connsiteY39" fmla="*/ 308583 h 4885973"/>
                <a:gd name="connsiteX40" fmla="*/ 566932 w 1500848"/>
                <a:gd name="connsiteY40" fmla="*/ 308716 h 4885973"/>
                <a:gd name="connsiteX41" fmla="*/ 566127 w 1500848"/>
                <a:gd name="connsiteY41" fmla="*/ 304800 h 4885973"/>
                <a:gd name="connsiteX42" fmla="*/ 573752 w 1500848"/>
                <a:gd name="connsiteY42" fmla="*/ 308626 h 4885973"/>
                <a:gd name="connsiteX43" fmla="*/ 575027 w 1500848"/>
                <a:gd name="connsiteY43" fmla="*/ 308608 h 4885973"/>
                <a:gd name="connsiteX44" fmla="*/ 575178 w 1500848"/>
                <a:gd name="connsiteY44" fmla="*/ 309342 h 4885973"/>
                <a:gd name="connsiteX45" fmla="*/ 621994 w 1500848"/>
                <a:gd name="connsiteY45" fmla="*/ 332836 h 4885973"/>
                <a:gd name="connsiteX46" fmla="*/ 1061421 w 1500848"/>
                <a:gd name="connsiteY46" fmla="*/ 2463805 h 4885973"/>
                <a:gd name="connsiteX47" fmla="*/ 1500848 w 1500848"/>
                <a:gd name="connsiteY47" fmla="*/ 4594774 h 4885973"/>
                <a:gd name="connsiteX48" fmla="*/ 1462113 w 1500848"/>
                <a:gd name="connsiteY48" fmla="*/ 4624960 h 4885973"/>
                <a:gd name="connsiteX49" fmla="*/ 1464018 w 1500848"/>
                <a:gd name="connsiteY49" fmla="*/ 4634230 h 4885973"/>
                <a:gd name="connsiteX50" fmla="*/ 1296372 w 1500848"/>
                <a:gd name="connsiteY50" fmla="*/ 4620200 h 4885973"/>
                <a:gd name="connsiteX51" fmla="*/ 1166020 w 1500848"/>
                <a:gd name="connsiteY51" fmla="*/ 3943966 h 4885973"/>
                <a:gd name="connsiteX52" fmla="*/ 970425 w 1500848"/>
                <a:gd name="connsiteY52" fmla="*/ 4013036 h 4885973"/>
                <a:gd name="connsiteX53" fmla="*/ 1130009 w 1500848"/>
                <a:gd name="connsiteY53" fmla="*/ 4832411 h 4885973"/>
                <a:gd name="connsiteX54" fmla="*/ 1072850 w 1500848"/>
                <a:gd name="connsiteY54" fmla="*/ 4884421 h 4885973"/>
                <a:gd name="connsiteX55" fmla="*/ 1069340 w 1500848"/>
                <a:gd name="connsiteY55" fmla="*/ 4885973 h 4885973"/>
                <a:gd name="connsiteX56" fmla="*/ 863591 w 1500848"/>
                <a:gd name="connsiteY56" fmla="*/ 4849075 h 4885973"/>
                <a:gd name="connsiteX57" fmla="*/ 0 w 1500848"/>
                <a:gd name="connsiteY57" fmla="*/ 2716 h 4885973"/>
                <a:gd name="connsiteX58" fmla="*/ 27742 w 1500848"/>
                <a:gd name="connsiteY58" fmla="*/ 42 h 4885973"/>
                <a:gd name="connsiteX59" fmla="*/ 129559 w 1500848"/>
                <a:gd name="connsiteY59" fmla="*/ 2716 h 4885973"/>
                <a:gd name="connsiteX60" fmla="*/ 134327 w 1500848"/>
                <a:gd name="connsiteY60" fmla="*/ 0 h 4885973"/>
                <a:gd name="connsiteX0" fmla="*/ 1148565 w 1500848"/>
                <a:gd name="connsiteY0" fmla="*/ 3853413 h 4885973"/>
                <a:gd name="connsiteX1" fmla="*/ 951341 w 1500848"/>
                <a:gd name="connsiteY1" fmla="*/ 3915045 h 4885973"/>
                <a:gd name="connsiteX2" fmla="*/ 952959 w 1500848"/>
                <a:gd name="connsiteY2" fmla="*/ 3923356 h 4885973"/>
                <a:gd name="connsiteX3" fmla="*/ 1150237 w 1500848"/>
                <a:gd name="connsiteY3" fmla="*/ 3862090 h 4885973"/>
                <a:gd name="connsiteX4" fmla="*/ 1148565 w 1500848"/>
                <a:gd name="connsiteY4" fmla="*/ 3853413 h 4885973"/>
                <a:gd name="connsiteX5" fmla="*/ 1023935 w 1500848"/>
                <a:gd name="connsiteY5" fmla="*/ 3206862 h 4885973"/>
                <a:gd name="connsiteX6" fmla="*/ 814842 w 1500848"/>
                <a:gd name="connsiteY6" fmla="*/ 3214199 h 4885973"/>
                <a:gd name="connsiteX7" fmla="*/ 944868 w 1500848"/>
                <a:gd name="connsiteY7" fmla="*/ 3881811 h 4885973"/>
                <a:gd name="connsiteX8" fmla="*/ 1142647 w 1500848"/>
                <a:gd name="connsiteY8" fmla="*/ 3822714 h 4885973"/>
                <a:gd name="connsiteX9" fmla="*/ 1023935 w 1500848"/>
                <a:gd name="connsiteY9" fmla="*/ 3206862 h 4885973"/>
                <a:gd name="connsiteX10" fmla="*/ 1021246 w 1500848"/>
                <a:gd name="connsiteY10" fmla="*/ 3192914 h 4885973"/>
                <a:gd name="connsiteX11" fmla="*/ 812196 w 1500848"/>
                <a:gd name="connsiteY11" fmla="*/ 3200613 h 4885973"/>
                <a:gd name="connsiteX12" fmla="*/ 812364 w 1500848"/>
                <a:gd name="connsiteY12" fmla="*/ 3201476 h 4885973"/>
                <a:gd name="connsiteX13" fmla="*/ 1021320 w 1500848"/>
                <a:gd name="connsiteY13" fmla="*/ 3193296 h 4885973"/>
                <a:gd name="connsiteX14" fmla="*/ 1021246 w 1500848"/>
                <a:gd name="connsiteY14" fmla="*/ 3192914 h 4885973"/>
                <a:gd name="connsiteX15" fmla="*/ 663056 w 1500848"/>
                <a:gd name="connsiteY15" fmla="*/ 2434858 h 4885973"/>
                <a:gd name="connsiteX16" fmla="*/ 794840 w 1500848"/>
                <a:gd name="connsiteY16" fmla="*/ 3111500 h 4885973"/>
                <a:gd name="connsiteX17" fmla="*/ 1005553 w 1500848"/>
                <a:gd name="connsiteY17" fmla="*/ 3111500 h 4885973"/>
                <a:gd name="connsiteX18" fmla="*/ 881831 w 1500848"/>
                <a:gd name="connsiteY18" fmla="*/ 2469662 h 4885973"/>
                <a:gd name="connsiteX19" fmla="*/ 663056 w 1500848"/>
                <a:gd name="connsiteY19" fmla="*/ 2434858 h 4885973"/>
                <a:gd name="connsiteX20" fmla="*/ 515474 w 1500848"/>
                <a:gd name="connsiteY20" fmla="*/ 1677107 h 4885973"/>
                <a:gd name="connsiteX21" fmla="*/ 638346 w 1500848"/>
                <a:gd name="connsiteY21" fmla="*/ 2307988 h 4885973"/>
                <a:gd name="connsiteX22" fmla="*/ 859108 w 1500848"/>
                <a:gd name="connsiteY22" fmla="*/ 2351782 h 4885973"/>
                <a:gd name="connsiteX23" fmla="*/ 742526 w 1500848"/>
                <a:gd name="connsiteY23" fmla="*/ 1746985 h 4885973"/>
                <a:gd name="connsiteX24" fmla="*/ 738854 w 1500848"/>
                <a:gd name="connsiteY24" fmla="*/ 1747520 h 4885973"/>
                <a:gd name="connsiteX25" fmla="*/ 515474 w 1500848"/>
                <a:gd name="connsiteY25" fmla="*/ 1677107 h 4885973"/>
                <a:gd name="connsiteX26" fmla="*/ 356902 w 1500848"/>
                <a:gd name="connsiteY26" fmla="*/ 862930 h 4885973"/>
                <a:gd name="connsiteX27" fmla="*/ 482433 w 1500848"/>
                <a:gd name="connsiteY27" fmla="*/ 1507463 h 4885973"/>
                <a:gd name="connsiteX28" fmla="*/ 713506 w 1500848"/>
                <a:gd name="connsiteY28" fmla="*/ 1596434 h 4885973"/>
                <a:gd name="connsiteX29" fmla="*/ 592688 w 1500848"/>
                <a:gd name="connsiteY29" fmla="*/ 969659 h 4885973"/>
                <a:gd name="connsiteX30" fmla="*/ 356902 w 1500848"/>
                <a:gd name="connsiteY30" fmla="*/ 862930 h 4885973"/>
                <a:gd name="connsiteX31" fmla="*/ 134327 w 1500848"/>
                <a:gd name="connsiteY31" fmla="*/ 0 h 4885973"/>
                <a:gd name="connsiteX32" fmla="*/ 195266 w 1500848"/>
                <a:gd name="connsiteY32" fmla="*/ 33015 h 4885973"/>
                <a:gd name="connsiteX33" fmla="*/ 326181 w 1500848"/>
                <a:gd name="connsiteY33" fmla="*/ 705190 h 4885973"/>
                <a:gd name="connsiteX34" fmla="*/ 564433 w 1500848"/>
                <a:gd name="connsiteY34" fmla="*/ 823080 h 4885973"/>
                <a:gd name="connsiteX35" fmla="*/ 464528 w 1500848"/>
                <a:gd name="connsiteY35" fmla="*/ 304800 h 4885973"/>
                <a:gd name="connsiteX36" fmla="*/ 545025 w 1500848"/>
                <a:gd name="connsiteY36" fmla="*/ 308583 h 4885973"/>
                <a:gd name="connsiteX37" fmla="*/ 566932 w 1500848"/>
                <a:gd name="connsiteY37" fmla="*/ 308716 h 4885973"/>
                <a:gd name="connsiteX38" fmla="*/ 566127 w 1500848"/>
                <a:gd name="connsiteY38" fmla="*/ 304800 h 4885973"/>
                <a:gd name="connsiteX39" fmla="*/ 573752 w 1500848"/>
                <a:gd name="connsiteY39" fmla="*/ 308626 h 4885973"/>
                <a:gd name="connsiteX40" fmla="*/ 575027 w 1500848"/>
                <a:gd name="connsiteY40" fmla="*/ 308608 h 4885973"/>
                <a:gd name="connsiteX41" fmla="*/ 575178 w 1500848"/>
                <a:gd name="connsiteY41" fmla="*/ 309342 h 4885973"/>
                <a:gd name="connsiteX42" fmla="*/ 621994 w 1500848"/>
                <a:gd name="connsiteY42" fmla="*/ 332836 h 4885973"/>
                <a:gd name="connsiteX43" fmla="*/ 1061421 w 1500848"/>
                <a:gd name="connsiteY43" fmla="*/ 2463805 h 4885973"/>
                <a:gd name="connsiteX44" fmla="*/ 1500848 w 1500848"/>
                <a:gd name="connsiteY44" fmla="*/ 4594774 h 4885973"/>
                <a:gd name="connsiteX45" fmla="*/ 1462113 w 1500848"/>
                <a:gd name="connsiteY45" fmla="*/ 4624960 h 4885973"/>
                <a:gd name="connsiteX46" fmla="*/ 1464018 w 1500848"/>
                <a:gd name="connsiteY46" fmla="*/ 4634230 h 4885973"/>
                <a:gd name="connsiteX47" fmla="*/ 1296372 w 1500848"/>
                <a:gd name="connsiteY47" fmla="*/ 4620200 h 4885973"/>
                <a:gd name="connsiteX48" fmla="*/ 1166020 w 1500848"/>
                <a:gd name="connsiteY48" fmla="*/ 3943966 h 4885973"/>
                <a:gd name="connsiteX49" fmla="*/ 970425 w 1500848"/>
                <a:gd name="connsiteY49" fmla="*/ 4013036 h 4885973"/>
                <a:gd name="connsiteX50" fmla="*/ 1130009 w 1500848"/>
                <a:gd name="connsiteY50" fmla="*/ 4832411 h 4885973"/>
                <a:gd name="connsiteX51" fmla="*/ 1072850 w 1500848"/>
                <a:gd name="connsiteY51" fmla="*/ 4884421 h 4885973"/>
                <a:gd name="connsiteX52" fmla="*/ 1069340 w 1500848"/>
                <a:gd name="connsiteY52" fmla="*/ 4885973 h 4885973"/>
                <a:gd name="connsiteX53" fmla="*/ 863591 w 1500848"/>
                <a:gd name="connsiteY53" fmla="*/ 4849075 h 4885973"/>
                <a:gd name="connsiteX54" fmla="*/ 0 w 1500848"/>
                <a:gd name="connsiteY54" fmla="*/ 2716 h 4885973"/>
                <a:gd name="connsiteX55" fmla="*/ 27742 w 1500848"/>
                <a:gd name="connsiteY55" fmla="*/ 42 h 4885973"/>
                <a:gd name="connsiteX56" fmla="*/ 129559 w 1500848"/>
                <a:gd name="connsiteY56" fmla="*/ 2716 h 4885973"/>
                <a:gd name="connsiteX57" fmla="*/ 134327 w 1500848"/>
                <a:gd name="connsiteY57" fmla="*/ 0 h 4885973"/>
                <a:gd name="connsiteX0" fmla="*/ 1148565 w 1500848"/>
                <a:gd name="connsiteY0" fmla="*/ 3853413 h 4885973"/>
                <a:gd name="connsiteX1" fmla="*/ 951341 w 1500848"/>
                <a:gd name="connsiteY1" fmla="*/ 3915045 h 4885973"/>
                <a:gd name="connsiteX2" fmla="*/ 952959 w 1500848"/>
                <a:gd name="connsiteY2" fmla="*/ 3923356 h 4885973"/>
                <a:gd name="connsiteX3" fmla="*/ 1150237 w 1500848"/>
                <a:gd name="connsiteY3" fmla="*/ 3862090 h 4885973"/>
                <a:gd name="connsiteX4" fmla="*/ 1148565 w 1500848"/>
                <a:gd name="connsiteY4" fmla="*/ 3853413 h 4885973"/>
                <a:gd name="connsiteX5" fmla="*/ 1023935 w 1500848"/>
                <a:gd name="connsiteY5" fmla="*/ 3206862 h 4885973"/>
                <a:gd name="connsiteX6" fmla="*/ 814842 w 1500848"/>
                <a:gd name="connsiteY6" fmla="*/ 3214199 h 4885973"/>
                <a:gd name="connsiteX7" fmla="*/ 944868 w 1500848"/>
                <a:gd name="connsiteY7" fmla="*/ 3881811 h 4885973"/>
                <a:gd name="connsiteX8" fmla="*/ 1142647 w 1500848"/>
                <a:gd name="connsiteY8" fmla="*/ 3822714 h 4885973"/>
                <a:gd name="connsiteX9" fmla="*/ 1023935 w 1500848"/>
                <a:gd name="connsiteY9" fmla="*/ 3206862 h 4885973"/>
                <a:gd name="connsiteX10" fmla="*/ 1021246 w 1500848"/>
                <a:gd name="connsiteY10" fmla="*/ 3192914 h 4885973"/>
                <a:gd name="connsiteX11" fmla="*/ 812196 w 1500848"/>
                <a:gd name="connsiteY11" fmla="*/ 3200613 h 4885973"/>
                <a:gd name="connsiteX12" fmla="*/ 812364 w 1500848"/>
                <a:gd name="connsiteY12" fmla="*/ 3201476 h 4885973"/>
                <a:gd name="connsiteX13" fmla="*/ 1021320 w 1500848"/>
                <a:gd name="connsiteY13" fmla="*/ 3193296 h 4885973"/>
                <a:gd name="connsiteX14" fmla="*/ 1021246 w 1500848"/>
                <a:gd name="connsiteY14" fmla="*/ 3192914 h 4885973"/>
                <a:gd name="connsiteX15" fmla="*/ 663056 w 1500848"/>
                <a:gd name="connsiteY15" fmla="*/ 2434858 h 4885973"/>
                <a:gd name="connsiteX16" fmla="*/ 794840 w 1500848"/>
                <a:gd name="connsiteY16" fmla="*/ 3111500 h 4885973"/>
                <a:gd name="connsiteX17" fmla="*/ 1005553 w 1500848"/>
                <a:gd name="connsiteY17" fmla="*/ 3111500 h 4885973"/>
                <a:gd name="connsiteX18" fmla="*/ 881831 w 1500848"/>
                <a:gd name="connsiteY18" fmla="*/ 2469662 h 4885973"/>
                <a:gd name="connsiteX19" fmla="*/ 663056 w 1500848"/>
                <a:gd name="connsiteY19" fmla="*/ 2434858 h 4885973"/>
                <a:gd name="connsiteX20" fmla="*/ 515474 w 1500848"/>
                <a:gd name="connsiteY20" fmla="*/ 1677107 h 4885973"/>
                <a:gd name="connsiteX21" fmla="*/ 638346 w 1500848"/>
                <a:gd name="connsiteY21" fmla="*/ 2307988 h 4885973"/>
                <a:gd name="connsiteX22" fmla="*/ 859108 w 1500848"/>
                <a:gd name="connsiteY22" fmla="*/ 2351782 h 4885973"/>
                <a:gd name="connsiteX23" fmla="*/ 742526 w 1500848"/>
                <a:gd name="connsiteY23" fmla="*/ 1746985 h 4885973"/>
                <a:gd name="connsiteX24" fmla="*/ 738854 w 1500848"/>
                <a:gd name="connsiteY24" fmla="*/ 1747520 h 4885973"/>
                <a:gd name="connsiteX25" fmla="*/ 515474 w 1500848"/>
                <a:gd name="connsiteY25" fmla="*/ 1677107 h 4885973"/>
                <a:gd name="connsiteX26" fmla="*/ 356902 w 1500848"/>
                <a:gd name="connsiteY26" fmla="*/ 862930 h 4885973"/>
                <a:gd name="connsiteX27" fmla="*/ 482433 w 1500848"/>
                <a:gd name="connsiteY27" fmla="*/ 1507463 h 4885973"/>
                <a:gd name="connsiteX28" fmla="*/ 713506 w 1500848"/>
                <a:gd name="connsiteY28" fmla="*/ 1596434 h 4885973"/>
                <a:gd name="connsiteX29" fmla="*/ 592688 w 1500848"/>
                <a:gd name="connsiteY29" fmla="*/ 969659 h 4885973"/>
                <a:gd name="connsiteX30" fmla="*/ 356902 w 1500848"/>
                <a:gd name="connsiteY30" fmla="*/ 862930 h 4885973"/>
                <a:gd name="connsiteX31" fmla="*/ 134327 w 1500848"/>
                <a:gd name="connsiteY31" fmla="*/ 0 h 4885973"/>
                <a:gd name="connsiteX32" fmla="*/ 195266 w 1500848"/>
                <a:gd name="connsiteY32" fmla="*/ 33015 h 4885973"/>
                <a:gd name="connsiteX33" fmla="*/ 326181 w 1500848"/>
                <a:gd name="connsiteY33" fmla="*/ 705190 h 4885973"/>
                <a:gd name="connsiteX34" fmla="*/ 564433 w 1500848"/>
                <a:gd name="connsiteY34" fmla="*/ 823080 h 4885973"/>
                <a:gd name="connsiteX35" fmla="*/ 464528 w 1500848"/>
                <a:gd name="connsiteY35" fmla="*/ 304800 h 4885973"/>
                <a:gd name="connsiteX36" fmla="*/ 545025 w 1500848"/>
                <a:gd name="connsiteY36" fmla="*/ 308583 h 4885973"/>
                <a:gd name="connsiteX37" fmla="*/ 566932 w 1500848"/>
                <a:gd name="connsiteY37" fmla="*/ 308716 h 4885973"/>
                <a:gd name="connsiteX38" fmla="*/ 566127 w 1500848"/>
                <a:gd name="connsiteY38" fmla="*/ 304800 h 4885973"/>
                <a:gd name="connsiteX39" fmla="*/ 573752 w 1500848"/>
                <a:gd name="connsiteY39" fmla="*/ 308626 h 4885973"/>
                <a:gd name="connsiteX40" fmla="*/ 575027 w 1500848"/>
                <a:gd name="connsiteY40" fmla="*/ 308608 h 4885973"/>
                <a:gd name="connsiteX41" fmla="*/ 575178 w 1500848"/>
                <a:gd name="connsiteY41" fmla="*/ 309342 h 4885973"/>
                <a:gd name="connsiteX42" fmla="*/ 621994 w 1500848"/>
                <a:gd name="connsiteY42" fmla="*/ 332836 h 4885973"/>
                <a:gd name="connsiteX43" fmla="*/ 1500848 w 1500848"/>
                <a:gd name="connsiteY43" fmla="*/ 4594774 h 4885973"/>
                <a:gd name="connsiteX44" fmla="*/ 1462113 w 1500848"/>
                <a:gd name="connsiteY44" fmla="*/ 4624960 h 4885973"/>
                <a:gd name="connsiteX45" fmla="*/ 1464018 w 1500848"/>
                <a:gd name="connsiteY45" fmla="*/ 4634230 h 4885973"/>
                <a:gd name="connsiteX46" fmla="*/ 1296372 w 1500848"/>
                <a:gd name="connsiteY46" fmla="*/ 4620200 h 4885973"/>
                <a:gd name="connsiteX47" fmla="*/ 1166020 w 1500848"/>
                <a:gd name="connsiteY47" fmla="*/ 3943966 h 4885973"/>
                <a:gd name="connsiteX48" fmla="*/ 970425 w 1500848"/>
                <a:gd name="connsiteY48" fmla="*/ 4013036 h 4885973"/>
                <a:gd name="connsiteX49" fmla="*/ 1130009 w 1500848"/>
                <a:gd name="connsiteY49" fmla="*/ 4832411 h 4885973"/>
                <a:gd name="connsiteX50" fmla="*/ 1072850 w 1500848"/>
                <a:gd name="connsiteY50" fmla="*/ 4884421 h 4885973"/>
                <a:gd name="connsiteX51" fmla="*/ 1069340 w 1500848"/>
                <a:gd name="connsiteY51" fmla="*/ 4885973 h 4885973"/>
                <a:gd name="connsiteX52" fmla="*/ 863591 w 1500848"/>
                <a:gd name="connsiteY52" fmla="*/ 4849075 h 4885973"/>
                <a:gd name="connsiteX53" fmla="*/ 0 w 1500848"/>
                <a:gd name="connsiteY53" fmla="*/ 2716 h 4885973"/>
                <a:gd name="connsiteX54" fmla="*/ 27742 w 1500848"/>
                <a:gd name="connsiteY54" fmla="*/ 42 h 4885973"/>
                <a:gd name="connsiteX55" fmla="*/ 129559 w 1500848"/>
                <a:gd name="connsiteY55" fmla="*/ 2716 h 4885973"/>
                <a:gd name="connsiteX56" fmla="*/ 134327 w 1500848"/>
                <a:gd name="connsiteY56" fmla="*/ 0 h 4885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500848" h="4885973">
                  <a:moveTo>
                    <a:pt x="1148565" y="3853413"/>
                  </a:moveTo>
                  <a:lnTo>
                    <a:pt x="951341" y="3915045"/>
                  </a:lnTo>
                  <a:lnTo>
                    <a:pt x="952959" y="3923356"/>
                  </a:lnTo>
                  <a:lnTo>
                    <a:pt x="1150237" y="3862090"/>
                  </a:lnTo>
                  <a:lnTo>
                    <a:pt x="1148565" y="3853413"/>
                  </a:lnTo>
                  <a:close/>
                  <a:moveTo>
                    <a:pt x="1023935" y="3206862"/>
                  </a:moveTo>
                  <a:lnTo>
                    <a:pt x="814842" y="3214199"/>
                  </a:lnTo>
                  <a:lnTo>
                    <a:pt x="944868" y="3881811"/>
                  </a:lnTo>
                  <a:lnTo>
                    <a:pt x="1142647" y="3822714"/>
                  </a:lnTo>
                  <a:lnTo>
                    <a:pt x="1023935" y="3206862"/>
                  </a:lnTo>
                  <a:close/>
                  <a:moveTo>
                    <a:pt x="1021246" y="3192914"/>
                  </a:moveTo>
                  <a:lnTo>
                    <a:pt x="812196" y="3200613"/>
                  </a:lnTo>
                  <a:lnTo>
                    <a:pt x="812364" y="3201476"/>
                  </a:lnTo>
                  <a:lnTo>
                    <a:pt x="1021320" y="3193296"/>
                  </a:lnTo>
                  <a:cubicBezTo>
                    <a:pt x="1021295" y="3193169"/>
                    <a:pt x="1021271" y="3193041"/>
                    <a:pt x="1021246" y="3192914"/>
                  </a:cubicBezTo>
                  <a:close/>
                  <a:moveTo>
                    <a:pt x="663056" y="2434858"/>
                  </a:moveTo>
                  <a:lnTo>
                    <a:pt x="794840" y="3111500"/>
                  </a:lnTo>
                  <a:lnTo>
                    <a:pt x="1005553" y="3111500"/>
                  </a:lnTo>
                  <a:lnTo>
                    <a:pt x="881831" y="2469662"/>
                  </a:lnTo>
                  <a:lnTo>
                    <a:pt x="663056" y="2434858"/>
                  </a:lnTo>
                  <a:close/>
                  <a:moveTo>
                    <a:pt x="515474" y="1677107"/>
                  </a:moveTo>
                  <a:lnTo>
                    <a:pt x="638346" y="2307988"/>
                  </a:lnTo>
                  <a:lnTo>
                    <a:pt x="859108" y="2351782"/>
                  </a:lnTo>
                  <a:lnTo>
                    <a:pt x="742526" y="1746985"/>
                  </a:lnTo>
                  <a:lnTo>
                    <a:pt x="738854" y="1747520"/>
                  </a:lnTo>
                  <a:lnTo>
                    <a:pt x="515474" y="1677107"/>
                  </a:lnTo>
                  <a:close/>
                  <a:moveTo>
                    <a:pt x="356902" y="862930"/>
                  </a:moveTo>
                  <a:lnTo>
                    <a:pt x="482433" y="1507463"/>
                  </a:lnTo>
                  <a:lnTo>
                    <a:pt x="713506" y="1596434"/>
                  </a:lnTo>
                  <a:lnTo>
                    <a:pt x="592688" y="969659"/>
                  </a:lnTo>
                  <a:lnTo>
                    <a:pt x="356902" y="862930"/>
                  </a:lnTo>
                  <a:close/>
                  <a:moveTo>
                    <a:pt x="134327" y="0"/>
                  </a:moveTo>
                  <a:lnTo>
                    <a:pt x="195266" y="33015"/>
                  </a:lnTo>
                  <a:lnTo>
                    <a:pt x="326181" y="705190"/>
                  </a:lnTo>
                  <a:lnTo>
                    <a:pt x="564433" y="823080"/>
                  </a:lnTo>
                  <a:lnTo>
                    <a:pt x="464528" y="304800"/>
                  </a:lnTo>
                  <a:cubicBezTo>
                    <a:pt x="498192" y="307306"/>
                    <a:pt x="525817" y="308258"/>
                    <a:pt x="545025" y="308583"/>
                  </a:cubicBezTo>
                  <a:lnTo>
                    <a:pt x="566932" y="308716"/>
                  </a:lnTo>
                  <a:lnTo>
                    <a:pt x="566127" y="304800"/>
                  </a:lnTo>
                  <a:lnTo>
                    <a:pt x="573752" y="308626"/>
                  </a:lnTo>
                  <a:lnTo>
                    <a:pt x="575027" y="308608"/>
                  </a:lnTo>
                  <a:cubicBezTo>
                    <a:pt x="575077" y="308853"/>
                    <a:pt x="575128" y="309097"/>
                    <a:pt x="575178" y="309342"/>
                  </a:cubicBezTo>
                  <a:lnTo>
                    <a:pt x="621994" y="332836"/>
                  </a:lnTo>
                  <a:lnTo>
                    <a:pt x="1500848" y="4594774"/>
                  </a:lnTo>
                  <a:lnTo>
                    <a:pt x="1462113" y="4624960"/>
                  </a:lnTo>
                  <a:lnTo>
                    <a:pt x="1464018" y="4634230"/>
                  </a:lnTo>
                  <a:lnTo>
                    <a:pt x="1296372" y="4620200"/>
                  </a:lnTo>
                  <a:lnTo>
                    <a:pt x="1166020" y="3943966"/>
                  </a:lnTo>
                  <a:lnTo>
                    <a:pt x="970425" y="4013036"/>
                  </a:lnTo>
                  <a:lnTo>
                    <a:pt x="1130009" y="4832411"/>
                  </a:lnTo>
                  <a:lnTo>
                    <a:pt x="1072850" y="4884421"/>
                  </a:lnTo>
                  <a:lnTo>
                    <a:pt x="1069340" y="4885973"/>
                  </a:lnTo>
                  <a:lnTo>
                    <a:pt x="863591" y="4849075"/>
                  </a:lnTo>
                  <a:lnTo>
                    <a:pt x="0" y="2716"/>
                  </a:lnTo>
                  <a:cubicBezTo>
                    <a:pt x="4444" y="1131"/>
                    <a:pt x="14763" y="339"/>
                    <a:pt x="27742" y="42"/>
                  </a:cubicBezTo>
                  <a:lnTo>
                    <a:pt x="129559" y="2716"/>
                  </a:lnTo>
                  <a:lnTo>
                    <a:pt x="134327" y="0"/>
                  </a:lnTo>
                  <a:close/>
                </a:path>
              </a:pathLst>
            </a:custGeom>
            <a:solidFill>
              <a:srgbClr val="E4E4E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grpSp>
          <p:nvGrpSpPr>
            <p:cNvPr id="6" name="Group 26">
              <a:extLst>
                <a:ext uri="{FF2B5EF4-FFF2-40B4-BE49-F238E27FC236}">
                  <a16:creationId xmlns:a16="http://schemas.microsoft.com/office/drawing/2014/main" xmlns="" id="{A5B8F4F7-7FE0-4DDA-B86A-DAB654169780}"/>
                </a:ext>
              </a:extLst>
            </p:cNvPr>
            <p:cNvGrpSpPr/>
            <p:nvPr/>
          </p:nvGrpSpPr>
          <p:grpSpPr>
            <a:xfrm>
              <a:off x="7834972" y="1808050"/>
              <a:ext cx="1500848" cy="4885974"/>
              <a:chOff x="7834972" y="1808050"/>
              <a:chExt cx="1500848" cy="4885974"/>
            </a:xfrm>
          </p:grpSpPr>
          <p:sp>
            <p:nvSpPr>
              <p:cNvPr id="28" name="Figure">
                <a:extLst>
                  <a:ext uri="{FF2B5EF4-FFF2-40B4-BE49-F238E27FC236}">
                    <a16:creationId xmlns:a16="http://schemas.microsoft.com/office/drawing/2014/main" xmlns="" id="{4E7E8DEC-2DB1-45B1-8237-94BBC017F13B}"/>
                  </a:ext>
                </a:extLst>
              </p:cNvPr>
              <p:cNvSpPr/>
              <p:nvPr/>
            </p:nvSpPr>
            <p:spPr>
              <a:xfrm>
                <a:off x="7834972" y="1808050"/>
                <a:ext cx="1069340" cy="48859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4" extrusionOk="0">
                    <a:moveTo>
                      <a:pt x="0" y="12"/>
                    </a:moveTo>
                    <a:cubicBezTo>
                      <a:pt x="359" y="-16"/>
                      <a:pt x="2617" y="12"/>
                      <a:pt x="2617" y="12"/>
                    </a:cubicBezTo>
                    <a:lnTo>
                      <a:pt x="21600" y="21584"/>
                    </a:lnTo>
                    <a:lnTo>
                      <a:pt x="17444" y="21421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E4E4E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9" name="Figure">
                <a:extLst>
                  <a:ext uri="{FF2B5EF4-FFF2-40B4-BE49-F238E27FC236}">
                    <a16:creationId xmlns:a16="http://schemas.microsoft.com/office/drawing/2014/main" xmlns="" id="{64B5AADD-95C2-43FD-9FFF-C76CEAE385BC}"/>
                  </a:ext>
                </a:extLst>
              </p:cNvPr>
              <p:cNvSpPr/>
              <p:nvPr/>
            </p:nvSpPr>
            <p:spPr>
              <a:xfrm>
                <a:off x="8299500" y="2112851"/>
                <a:ext cx="999490" cy="43294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1455" y="25"/>
                      <a:pt x="2388" y="19"/>
                      <a:pt x="2388" y="19"/>
                    </a:cubicBezTo>
                    <a:lnTo>
                      <a:pt x="21600" y="21600"/>
                    </a:lnTo>
                    <a:lnTo>
                      <a:pt x="17977" y="215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4E4E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0" name="Figure">
                <a:extLst>
                  <a:ext uri="{FF2B5EF4-FFF2-40B4-BE49-F238E27FC236}">
                    <a16:creationId xmlns:a16="http://schemas.microsoft.com/office/drawing/2014/main" xmlns="" id="{AA8415F1-4633-4B20-97D6-C40D8A9C8813}"/>
                  </a:ext>
                </a:extLst>
              </p:cNvPr>
              <p:cNvSpPr/>
              <p:nvPr/>
            </p:nvSpPr>
            <p:spPr>
              <a:xfrm>
                <a:off x="8401099" y="2112851"/>
                <a:ext cx="934721" cy="43256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291" y="140"/>
                    </a:lnTo>
                    <a:lnTo>
                      <a:pt x="21600" y="21422"/>
                    </a:lnTo>
                    <a:lnTo>
                      <a:pt x="20543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1" name="Figure">
                <a:extLst>
                  <a:ext uri="{FF2B5EF4-FFF2-40B4-BE49-F238E27FC236}">
                    <a16:creationId xmlns:a16="http://schemas.microsoft.com/office/drawing/2014/main" xmlns="" id="{CD35C4E9-D2CD-43E6-9425-029C6608183A}"/>
                  </a:ext>
                </a:extLst>
              </p:cNvPr>
              <p:cNvSpPr/>
              <p:nvPr/>
            </p:nvSpPr>
            <p:spPr>
              <a:xfrm>
                <a:off x="8172499" y="2595451"/>
                <a:ext cx="370841" cy="1828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250"/>
                    </a:moveTo>
                    <a:lnTo>
                      <a:pt x="14942" y="21600"/>
                    </a:lnTo>
                    <a:lnTo>
                      <a:pt x="888" y="8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2" name="Figure">
                <a:extLst>
                  <a:ext uri="{FF2B5EF4-FFF2-40B4-BE49-F238E27FC236}">
                    <a16:creationId xmlns:a16="http://schemas.microsoft.com/office/drawing/2014/main" xmlns="" id="{6041F4CE-BFE2-4696-BD19-D41AA04D6982}"/>
                  </a:ext>
                </a:extLst>
              </p:cNvPr>
              <p:cNvSpPr/>
              <p:nvPr/>
            </p:nvSpPr>
            <p:spPr>
              <a:xfrm>
                <a:off x="8324899" y="3408250"/>
                <a:ext cx="370841" cy="1473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8993"/>
                    </a:moveTo>
                    <a:lnTo>
                      <a:pt x="14499" y="21600"/>
                    </a:lnTo>
                    <a:lnTo>
                      <a:pt x="888" y="108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3" name="Figure">
                <a:extLst>
                  <a:ext uri="{FF2B5EF4-FFF2-40B4-BE49-F238E27FC236}">
                    <a16:creationId xmlns:a16="http://schemas.microsoft.com/office/drawing/2014/main" xmlns="" id="{7DC650F7-40AE-4CA6-9659-80F0E9C7247B}"/>
                  </a:ext>
                </a:extLst>
              </p:cNvPr>
              <p:cNvSpPr/>
              <p:nvPr/>
            </p:nvSpPr>
            <p:spPr>
              <a:xfrm>
                <a:off x="8489999" y="4208351"/>
                <a:ext cx="367031" cy="698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8851"/>
                    </a:moveTo>
                    <a:lnTo>
                      <a:pt x="13528" y="21600"/>
                    </a:lnTo>
                    <a:lnTo>
                      <a:pt x="374" y="1060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4" name="Figure">
                <a:extLst>
                  <a:ext uri="{FF2B5EF4-FFF2-40B4-BE49-F238E27FC236}">
                    <a16:creationId xmlns:a16="http://schemas.microsoft.com/office/drawing/2014/main" xmlns="" id="{B7124244-DCCC-4207-9C2B-2AD64BF149B6}"/>
                  </a:ext>
                </a:extLst>
              </p:cNvPr>
              <p:cNvSpPr/>
              <p:nvPr/>
            </p:nvSpPr>
            <p:spPr>
              <a:xfrm>
                <a:off x="8642399" y="4995750"/>
                <a:ext cx="356871" cy="26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3298" y="15429"/>
                    </a:lnTo>
                    <a:lnTo>
                      <a:pt x="154" y="21600"/>
                    </a:lnTo>
                    <a:lnTo>
                      <a:pt x="0" y="11314"/>
                    </a:lnTo>
                    <a:close/>
                  </a:path>
                </a:pathLst>
              </a:custGeom>
              <a:solidFill>
                <a:srgbClr val="D8D8D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5" name="Figure">
                <a:extLst>
                  <a:ext uri="{FF2B5EF4-FFF2-40B4-BE49-F238E27FC236}">
                    <a16:creationId xmlns:a16="http://schemas.microsoft.com/office/drawing/2014/main" xmlns="" id="{56016950-6B3E-46EA-89CB-364D4FD6B5CF}"/>
                  </a:ext>
                </a:extLst>
              </p:cNvPr>
              <p:cNvSpPr/>
              <p:nvPr/>
            </p:nvSpPr>
            <p:spPr>
              <a:xfrm>
                <a:off x="8769399" y="5618050"/>
                <a:ext cx="353061" cy="1079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2742" y="2541"/>
                    </a:lnTo>
                    <a:lnTo>
                      <a:pt x="0" y="14993"/>
                    </a:lnTo>
                    <a:lnTo>
                      <a:pt x="466" y="21600"/>
                    </a:lnTo>
                    <a:close/>
                  </a:path>
                </a:pathLst>
              </a:custGeom>
              <a:solidFill>
                <a:srgbClr val="D8D8D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6" name="Freeform: Shape 133">
                <a:extLst>
                  <a:ext uri="{FF2B5EF4-FFF2-40B4-BE49-F238E27FC236}">
                    <a16:creationId xmlns:a16="http://schemas.microsoft.com/office/drawing/2014/main" xmlns="" id="{9EE7B3DC-1343-4311-9C0E-12D2D6A150A6}"/>
                  </a:ext>
                </a:extLst>
              </p:cNvPr>
              <p:cNvSpPr/>
              <p:nvPr/>
            </p:nvSpPr>
            <p:spPr>
              <a:xfrm>
                <a:off x="7969299" y="1808051"/>
                <a:ext cx="1366521" cy="4884421"/>
              </a:xfrm>
              <a:custGeom>
                <a:avLst/>
                <a:gdLst>
                  <a:gd name="connsiteX0" fmla="*/ 1024311 w 1366521"/>
                  <a:gd name="connsiteY0" fmla="*/ 3187854 h 4884421"/>
                  <a:gd name="connsiteX1" fmla="*/ 677869 w 1366521"/>
                  <a:gd name="connsiteY1" fmla="*/ 3200613 h 4884421"/>
                  <a:gd name="connsiteX2" fmla="*/ 818632 w 1366521"/>
                  <a:gd name="connsiteY2" fmla="*/ 3923356 h 4884421"/>
                  <a:gd name="connsiteX3" fmla="*/ 1154059 w 1366521"/>
                  <a:gd name="connsiteY3" fmla="*/ 3819187 h 4884421"/>
                  <a:gd name="connsiteX4" fmla="*/ 521530 w 1366521"/>
                  <a:gd name="connsiteY4" fmla="*/ 2397896 h 4884421"/>
                  <a:gd name="connsiteX5" fmla="*/ 660513 w 1366521"/>
                  <a:gd name="connsiteY5" fmla="*/ 3111500 h 4884421"/>
                  <a:gd name="connsiteX6" fmla="*/ 1008619 w 1366521"/>
                  <a:gd name="connsiteY6" fmla="*/ 3111500 h 4884421"/>
                  <a:gd name="connsiteX7" fmla="*/ 874037 w 1366521"/>
                  <a:gd name="connsiteY7" fmla="*/ 2456650 h 4884421"/>
                  <a:gd name="connsiteX8" fmla="*/ 365533 w 1366521"/>
                  <a:gd name="connsiteY8" fmla="*/ 1596940 h 4884421"/>
                  <a:gd name="connsiteX9" fmla="*/ 504019 w 1366521"/>
                  <a:gd name="connsiteY9" fmla="*/ 2307988 h 4884421"/>
                  <a:gd name="connsiteX10" fmla="*/ 857913 w 1366521"/>
                  <a:gd name="connsiteY10" fmla="*/ 2378192 h 4884421"/>
                  <a:gd name="connsiteX11" fmla="*/ 723242 w 1366521"/>
                  <a:gd name="connsiteY11" fmla="*/ 1722905 h 4884421"/>
                  <a:gd name="connsiteX12" fmla="*/ 209215 w 1366521"/>
                  <a:gd name="connsiteY12" fmla="*/ 794332 h 4884421"/>
                  <a:gd name="connsiteX13" fmla="*/ 348106 w 1366521"/>
                  <a:gd name="connsiteY13" fmla="*/ 1507463 h 4884421"/>
                  <a:gd name="connsiteX14" fmla="*/ 707396 w 1366521"/>
                  <a:gd name="connsiteY14" fmla="*/ 1645801 h 4884421"/>
                  <a:gd name="connsiteX15" fmla="*/ 566339 w 1366521"/>
                  <a:gd name="connsiteY15" fmla="*/ 959442 h 4884421"/>
                  <a:gd name="connsiteX16" fmla="*/ 0 w 1366521"/>
                  <a:gd name="connsiteY16" fmla="*/ 0 h 4884421"/>
                  <a:gd name="connsiteX17" fmla="*/ 60939 w 1366521"/>
                  <a:gd name="connsiteY17" fmla="*/ 33015 h 4884421"/>
                  <a:gd name="connsiteX18" fmla="*/ 191854 w 1366521"/>
                  <a:gd name="connsiteY18" fmla="*/ 705190 h 4884421"/>
                  <a:gd name="connsiteX19" fmla="*/ 550564 w 1366521"/>
                  <a:gd name="connsiteY19" fmla="*/ 882684 h 4884421"/>
                  <a:gd name="connsiteX20" fmla="*/ 431800 w 1366521"/>
                  <a:gd name="connsiteY20" fmla="*/ 304800 h 4884421"/>
                  <a:gd name="connsiteX21" fmla="*/ 487667 w 1366521"/>
                  <a:gd name="connsiteY21" fmla="*/ 332836 h 4884421"/>
                  <a:gd name="connsiteX22" fmla="*/ 606788 w 1366521"/>
                  <a:gd name="connsiteY22" fmla="*/ 910504 h 4884421"/>
                  <a:gd name="connsiteX23" fmla="*/ 617215 w 1366521"/>
                  <a:gd name="connsiteY23" fmla="*/ 915664 h 4884421"/>
                  <a:gd name="connsiteX24" fmla="*/ 633731 w 1366521"/>
                  <a:gd name="connsiteY24" fmla="*/ 990600 h 4884421"/>
                  <a:gd name="connsiteX25" fmla="*/ 622206 w 1366521"/>
                  <a:gd name="connsiteY25" fmla="*/ 985271 h 4884421"/>
                  <a:gd name="connsiteX26" fmla="*/ 762814 w 1366521"/>
                  <a:gd name="connsiteY26" fmla="*/ 1667139 h 4884421"/>
                  <a:gd name="connsiteX27" fmla="*/ 767071 w 1366521"/>
                  <a:gd name="connsiteY27" fmla="*/ 1668778 h 4884421"/>
                  <a:gd name="connsiteX28" fmla="*/ 782322 w 1366521"/>
                  <a:gd name="connsiteY28" fmla="*/ 1743710 h 4884421"/>
                  <a:gd name="connsiteX29" fmla="*/ 778312 w 1366521"/>
                  <a:gd name="connsiteY29" fmla="*/ 1742298 h 4884421"/>
                  <a:gd name="connsiteX30" fmla="*/ 911637 w 1366521"/>
                  <a:gd name="connsiteY30" fmla="*/ 2388849 h 4884421"/>
                  <a:gd name="connsiteX31" fmla="*/ 924563 w 1366521"/>
                  <a:gd name="connsiteY31" fmla="*/ 2391413 h 4884421"/>
                  <a:gd name="connsiteX32" fmla="*/ 939801 w 1366521"/>
                  <a:gd name="connsiteY32" fmla="*/ 2467611 h 4884421"/>
                  <a:gd name="connsiteX33" fmla="*/ 927454 w 1366521"/>
                  <a:gd name="connsiteY33" fmla="*/ 2465553 h 4884421"/>
                  <a:gd name="connsiteX34" fmla="*/ 1366521 w 1366521"/>
                  <a:gd name="connsiteY34" fmla="*/ 4594774 h 4884421"/>
                  <a:gd name="connsiteX35" fmla="*/ 1320780 w 1366521"/>
                  <a:gd name="connsiteY35" fmla="*/ 4630420 h 4884421"/>
                  <a:gd name="connsiteX36" fmla="*/ 1169689 w 1366521"/>
                  <a:gd name="connsiteY36" fmla="*/ 3895236 h 4884421"/>
                  <a:gd name="connsiteX37" fmla="*/ 836098 w 1366521"/>
                  <a:gd name="connsiteY37" fmla="*/ 4013036 h 4884421"/>
                  <a:gd name="connsiteX38" fmla="*/ 995682 w 1366521"/>
                  <a:gd name="connsiteY38" fmla="*/ 4832411 h 4884421"/>
                  <a:gd name="connsiteX39" fmla="*/ 938523 w 1366521"/>
                  <a:gd name="connsiteY39" fmla="*/ 4884421 h 4884421"/>
                  <a:gd name="connsiteX40" fmla="*/ 615428 w 1366521"/>
                  <a:gd name="connsiteY40" fmla="*/ 3202912 h 4884421"/>
                  <a:gd name="connsiteX41" fmla="*/ 614681 w 1366521"/>
                  <a:gd name="connsiteY41" fmla="*/ 3202940 h 4884421"/>
                  <a:gd name="connsiteX42" fmla="*/ 596900 w 1366521"/>
                  <a:gd name="connsiteY42" fmla="*/ 3111500 h 4884421"/>
                  <a:gd name="connsiteX43" fmla="*/ 597863 w 1366521"/>
                  <a:gd name="connsiteY43" fmla="*/ 3111500 h 4884421"/>
                  <a:gd name="connsiteX44" fmla="*/ 147111 w 1366521"/>
                  <a:gd name="connsiteY44" fmla="*/ 765619 h 4884421"/>
                  <a:gd name="connsiteX45" fmla="*/ 144782 w 1366521"/>
                  <a:gd name="connsiteY45" fmla="*/ 764543 h 4884421"/>
                  <a:gd name="connsiteX46" fmla="*/ 127000 w 1366521"/>
                  <a:gd name="connsiteY46" fmla="*/ 673100 h 4884421"/>
                  <a:gd name="connsiteX47" fmla="*/ 129579 w 1366521"/>
                  <a:gd name="connsiteY47" fmla="*/ 674376 h 4884421"/>
                  <a:gd name="connsiteX0" fmla="*/ 1024311 w 1366521"/>
                  <a:gd name="connsiteY0" fmla="*/ 3187854 h 4884421"/>
                  <a:gd name="connsiteX1" fmla="*/ 677869 w 1366521"/>
                  <a:gd name="connsiteY1" fmla="*/ 3200613 h 4884421"/>
                  <a:gd name="connsiteX2" fmla="*/ 818632 w 1366521"/>
                  <a:gd name="connsiteY2" fmla="*/ 3923356 h 4884421"/>
                  <a:gd name="connsiteX3" fmla="*/ 1154059 w 1366521"/>
                  <a:gd name="connsiteY3" fmla="*/ 3819187 h 4884421"/>
                  <a:gd name="connsiteX4" fmla="*/ 1024311 w 1366521"/>
                  <a:gd name="connsiteY4" fmla="*/ 3187854 h 4884421"/>
                  <a:gd name="connsiteX5" fmla="*/ 521530 w 1366521"/>
                  <a:gd name="connsiteY5" fmla="*/ 2397896 h 4884421"/>
                  <a:gd name="connsiteX6" fmla="*/ 660513 w 1366521"/>
                  <a:gd name="connsiteY6" fmla="*/ 3111500 h 4884421"/>
                  <a:gd name="connsiteX7" fmla="*/ 1008619 w 1366521"/>
                  <a:gd name="connsiteY7" fmla="*/ 3111500 h 4884421"/>
                  <a:gd name="connsiteX8" fmla="*/ 874037 w 1366521"/>
                  <a:gd name="connsiteY8" fmla="*/ 2456650 h 4884421"/>
                  <a:gd name="connsiteX9" fmla="*/ 521530 w 1366521"/>
                  <a:gd name="connsiteY9" fmla="*/ 2397896 h 4884421"/>
                  <a:gd name="connsiteX10" fmla="*/ 365533 w 1366521"/>
                  <a:gd name="connsiteY10" fmla="*/ 1596940 h 4884421"/>
                  <a:gd name="connsiteX11" fmla="*/ 504019 w 1366521"/>
                  <a:gd name="connsiteY11" fmla="*/ 2307988 h 4884421"/>
                  <a:gd name="connsiteX12" fmla="*/ 857913 w 1366521"/>
                  <a:gd name="connsiteY12" fmla="*/ 2378192 h 4884421"/>
                  <a:gd name="connsiteX13" fmla="*/ 723242 w 1366521"/>
                  <a:gd name="connsiteY13" fmla="*/ 1722905 h 4884421"/>
                  <a:gd name="connsiteX14" fmla="*/ 365533 w 1366521"/>
                  <a:gd name="connsiteY14" fmla="*/ 1596940 h 4884421"/>
                  <a:gd name="connsiteX15" fmla="*/ 209215 w 1366521"/>
                  <a:gd name="connsiteY15" fmla="*/ 794332 h 4884421"/>
                  <a:gd name="connsiteX16" fmla="*/ 348106 w 1366521"/>
                  <a:gd name="connsiteY16" fmla="*/ 1507463 h 4884421"/>
                  <a:gd name="connsiteX17" fmla="*/ 707396 w 1366521"/>
                  <a:gd name="connsiteY17" fmla="*/ 1645801 h 4884421"/>
                  <a:gd name="connsiteX18" fmla="*/ 566339 w 1366521"/>
                  <a:gd name="connsiteY18" fmla="*/ 959442 h 4884421"/>
                  <a:gd name="connsiteX19" fmla="*/ 209215 w 1366521"/>
                  <a:gd name="connsiteY19" fmla="*/ 794332 h 4884421"/>
                  <a:gd name="connsiteX20" fmla="*/ 0 w 1366521"/>
                  <a:gd name="connsiteY20" fmla="*/ 0 h 4884421"/>
                  <a:gd name="connsiteX21" fmla="*/ 60939 w 1366521"/>
                  <a:gd name="connsiteY21" fmla="*/ 33015 h 4884421"/>
                  <a:gd name="connsiteX22" fmla="*/ 191854 w 1366521"/>
                  <a:gd name="connsiteY22" fmla="*/ 705190 h 4884421"/>
                  <a:gd name="connsiteX23" fmla="*/ 550564 w 1366521"/>
                  <a:gd name="connsiteY23" fmla="*/ 882684 h 4884421"/>
                  <a:gd name="connsiteX24" fmla="*/ 431800 w 1366521"/>
                  <a:gd name="connsiteY24" fmla="*/ 304800 h 4884421"/>
                  <a:gd name="connsiteX25" fmla="*/ 487667 w 1366521"/>
                  <a:gd name="connsiteY25" fmla="*/ 332836 h 4884421"/>
                  <a:gd name="connsiteX26" fmla="*/ 606788 w 1366521"/>
                  <a:gd name="connsiteY26" fmla="*/ 910504 h 4884421"/>
                  <a:gd name="connsiteX27" fmla="*/ 633731 w 1366521"/>
                  <a:gd name="connsiteY27" fmla="*/ 990600 h 4884421"/>
                  <a:gd name="connsiteX28" fmla="*/ 622206 w 1366521"/>
                  <a:gd name="connsiteY28" fmla="*/ 985271 h 4884421"/>
                  <a:gd name="connsiteX29" fmla="*/ 762814 w 1366521"/>
                  <a:gd name="connsiteY29" fmla="*/ 1667139 h 4884421"/>
                  <a:gd name="connsiteX30" fmla="*/ 767071 w 1366521"/>
                  <a:gd name="connsiteY30" fmla="*/ 1668778 h 4884421"/>
                  <a:gd name="connsiteX31" fmla="*/ 782322 w 1366521"/>
                  <a:gd name="connsiteY31" fmla="*/ 1743710 h 4884421"/>
                  <a:gd name="connsiteX32" fmla="*/ 778312 w 1366521"/>
                  <a:gd name="connsiteY32" fmla="*/ 1742298 h 4884421"/>
                  <a:gd name="connsiteX33" fmla="*/ 911637 w 1366521"/>
                  <a:gd name="connsiteY33" fmla="*/ 2388849 h 4884421"/>
                  <a:gd name="connsiteX34" fmla="*/ 924563 w 1366521"/>
                  <a:gd name="connsiteY34" fmla="*/ 2391413 h 4884421"/>
                  <a:gd name="connsiteX35" fmla="*/ 939801 w 1366521"/>
                  <a:gd name="connsiteY35" fmla="*/ 2467611 h 4884421"/>
                  <a:gd name="connsiteX36" fmla="*/ 927454 w 1366521"/>
                  <a:gd name="connsiteY36" fmla="*/ 2465553 h 4884421"/>
                  <a:gd name="connsiteX37" fmla="*/ 1366521 w 1366521"/>
                  <a:gd name="connsiteY37" fmla="*/ 4594774 h 4884421"/>
                  <a:gd name="connsiteX38" fmla="*/ 1320780 w 1366521"/>
                  <a:gd name="connsiteY38" fmla="*/ 4630420 h 4884421"/>
                  <a:gd name="connsiteX39" fmla="*/ 1169689 w 1366521"/>
                  <a:gd name="connsiteY39" fmla="*/ 3895236 h 4884421"/>
                  <a:gd name="connsiteX40" fmla="*/ 836098 w 1366521"/>
                  <a:gd name="connsiteY40" fmla="*/ 4013036 h 4884421"/>
                  <a:gd name="connsiteX41" fmla="*/ 995682 w 1366521"/>
                  <a:gd name="connsiteY41" fmla="*/ 4832411 h 4884421"/>
                  <a:gd name="connsiteX42" fmla="*/ 938523 w 1366521"/>
                  <a:gd name="connsiteY42" fmla="*/ 4884421 h 4884421"/>
                  <a:gd name="connsiteX43" fmla="*/ 615428 w 1366521"/>
                  <a:gd name="connsiteY43" fmla="*/ 3202912 h 4884421"/>
                  <a:gd name="connsiteX44" fmla="*/ 614681 w 1366521"/>
                  <a:gd name="connsiteY44" fmla="*/ 3202940 h 4884421"/>
                  <a:gd name="connsiteX45" fmla="*/ 596900 w 1366521"/>
                  <a:gd name="connsiteY45" fmla="*/ 3111500 h 4884421"/>
                  <a:gd name="connsiteX46" fmla="*/ 597863 w 1366521"/>
                  <a:gd name="connsiteY46" fmla="*/ 3111500 h 4884421"/>
                  <a:gd name="connsiteX47" fmla="*/ 147111 w 1366521"/>
                  <a:gd name="connsiteY47" fmla="*/ 765619 h 4884421"/>
                  <a:gd name="connsiteX48" fmla="*/ 144782 w 1366521"/>
                  <a:gd name="connsiteY48" fmla="*/ 764543 h 4884421"/>
                  <a:gd name="connsiteX49" fmla="*/ 127000 w 1366521"/>
                  <a:gd name="connsiteY49" fmla="*/ 673100 h 4884421"/>
                  <a:gd name="connsiteX50" fmla="*/ 129579 w 1366521"/>
                  <a:gd name="connsiteY50" fmla="*/ 674376 h 4884421"/>
                  <a:gd name="connsiteX51" fmla="*/ 0 w 1366521"/>
                  <a:gd name="connsiteY51" fmla="*/ 0 h 4884421"/>
                  <a:gd name="connsiteX0" fmla="*/ 1024311 w 1366521"/>
                  <a:gd name="connsiteY0" fmla="*/ 3187854 h 4884421"/>
                  <a:gd name="connsiteX1" fmla="*/ 677869 w 1366521"/>
                  <a:gd name="connsiteY1" fmla="*/ 3200613 h 4884421"/>
                  <a:gd name="connsiteX2" fmla="*/ 818632 w 1366521"/>
                  <a:gd name="connsiteY2" fmla="*/ 3923356 h 4884421"/>
                  <a:gd name="connsiteX3" fmla="*/ 1154059 w 1366521"/>
                  <a:gd name="connsiteY3" fmla="*/ 3819187 h 4884421"/>
                  <a:gd name="connsiteX4" fmla="*/ 1024311 w 1366521"/>
                  <a:gd name="connsiteY4" fmla="*/ 3187854 h 4884421"/>
                  <a:gd name="connsiteX5" fmla="*/ 521530 w 1366521"/>
                  <a:gd name="connsiteY5" fmla="*/ 2397896 h 4884421"/>
                  <a:gd name="connsiteX6" fmla="*/ 660513 w 1366521"/>
                  <a:gd name="connsiteY6" fmla="*/ 3111500 h 4884421"/>
                  <a:gd name="connsiteX7" fmla="*/ 1008619 w 1366521"/>
                  <a:gd name="connsiteY7" fmla="*/ 3111500 h 4884421"/>
                  <a:gd name="connsiteX8" fmla="*/ 874037 w 1366521"/>
                  <a:gd name="connsiteY8" fmla="*/ 2456650 h 4884421"/>
                  <a:gd name="connsiteX9" fmla="*/ 521530 w 1366521"/>
                  <a:gd name="connsiteY9" fmla="*/ 2397896 h 4884421"/>
                  <a:gd name="connsiteX10" fmla="*/ 365533 w 1366521"/>
                  <a:gd name="connsiteY10" fmla="*/ 1596940 h 4884421"/>
                  <a:gd name="connsiteX11" fmla="*/ 504019 w 1366521"/>
                  <a:gd name="connsiteY11" fmla="*/ 2307988 h 4884421"/>
                  <a:gd name="connsiteX12" fmla="*/ 857913 w 1366521"/>
                  <a:gd name="connsiteY12" fmla="*/ 2378192 h 4884421"/>
                  <a:gd name="connsiteX13" fmla="*/ 723242 w 1366521"/>
                  <a:gd name="connsiteY13" fmla="*/ 1722905 h 4884421"/>
                  <a:gd name="connsiteX14" fmla="*/ 365533 w 1366521"/>
                  <a:gd name="connsiteY14" fmla="*/ 1596940 h 4884421"/>
                  <a:gd name="connsiteX15" fmla="*/ 209215 w 1366521"/>
                  <a:gd name="connsiteY15" fmla="*/ 794332 h 4884421"/>
                  <a:gd name="connsiteX16" fmla="*/ 348106 w 1366521"/>
                  <a:gd name="connsiteY16" fmla="*/ 1507463 h 4884421"/>
                  <a:gd name="connsiteX17" fmla="*/ 707396 w 1366521"/>
                  <a:gd name="connsiteY17" fmla="*/ 1645801 h 4884421"/>
                  <a:gd name="connsiteX18" fmla="*/ 566339 w 1366521"/>
                  <a:gd name="connsiteY18" fmla="*/ 959442 h 4884421"/>
                  <a:gd name="connsiteX19" fmla="*/ 209215 w 1366521"/>
                  <a:gd name="connsiteY19" fmla="*/ 794332 h 4884421"/>
                  <a:gd name="connsiteX20" fmla="*/ 0 w 1366521"/>
                  <a:gd name="connsiteY20" fmla="*/ 0 h 4884421"/>
                  <a:gd name="connsiteX21" fmla="*/ 60939 w 1366521"/>
                  <a:gd name="connsiteY21" fmla="*/ 33015 h 4884421"/>
                  <a:gd name="connsiteX22" fmla="*/ 191854 w 1366521"/>
                  <a:gd name="connsiteY22" fmla="*/ 705190 h 4884421"/>
                  <a:gd name="connsiteX23" fmla="*/ 550564 w 1366521"/>
                  <a:gd name="connsiteY23" fmla="*/ 882684 h 4884421"/>
                  <a:gd name="connsiteX24" fmla="*/ 431800 w 1366521"/>
                  <a:gd name="connsiteY24" fmla="*/ 304800 h 4884421"/>
                  <a:gd name="connsiteX25" fmla="*/ 487667 w 1366521"/>
                  <a:gd name="connsiteY25" fmla="*/ 332836 h 4884421"/>
                  <a:gd name="connsiteX26" fmla="*/ 633731 w 1366521"/>
                  <a:gd name="connsiteY26" fmla="*/ 990600 h 4884421"/>
                  <a:gd name="connsiteX27" fmla="*/ 622206 w 1366521"/>
                  <a:gd name="connsiteY27" fmla="*/ 985271 h 4884421"/>
                  <a:gd name="connsiteX28" fmla="*/ 762814 w 1366521"/>
                  <a:gd name="connsiteY28" fmla="*/ 1667139 h 4884421"/>
                  <a:gd name="connsiteX29" fmla="*/ 767071 w 1366521"/>
                  <a:gd name="connsiteY29" fmla="*/ 1668778 h 4884421"/>
                  <a:gd name="connsiteX30" fmla="*/ 782322 w 1366521"/>
                  <a:gd name="connsiteY30" fmla="*/ 1743710 h 4884421"/>
                  <a:gd name="connsiteX31" fmla="*/ 778312 w 1366521"/>
                  <a:gd name="connsiteY31" fmla="*/ 1742298 h 4884421"/>
                  <a:gd name="connsiteX32" fmla="*/ 911637 w 1366521"/>
                  <a:gd name="connsiteY32" fmla="*/ 2388849 h 4884421"/>
                  <a:gd name="connsiteX33" fmla="*/ 924563 w 1366521"/>
                  <a:gd name="connsiteY33" fmla="*/ 2391413 h 4884421"/>
                  <a:gd name="connsiteX34" fmla="*/ 939801 w 1366521"/>
                  <a:gd name="connsiteY34" fmla="*/ 2467611 h 4884421"/>
                  <a:gd name="connsiteX35" fmla="*/ 927454 w 1366521"/>
                  <a:gd name="connsiteY35" fmla="*/ 2465553 h 4884421"/>
                  <a:gd name="connsiteX36" fmla="*/ 1366521 w 1366521"/>
                  <a:gd name="connsiteY36" fmla="*/ 4594774 h 4884421"/>
                  <a:gd name="connsiteX37" fmla="*/ 1320780 w 1366521"/>
                  <a:gd name="connsiteY37" fmla="*/ 4630420 h 4884421"/>
                  <a:gd name="connsiteX38" fmla="*/ 1169689 w 1366521"/>
                  <a:gd name="connsiteY38" fmla="*/ 3895236 h 4884421"/>
                  <a:gd name="connsiteX39" fmla="*/ 836098 w 1366521"/>
                  <a:gd name="connsiteY39" fmla="*/ 4013036 h 4884421"/>
                  <a:gd name="connsiteX40" fmla="*/ 995682 w 1366521"/>
                  <a:gd name="connsiteY40" fmla="*/ 4832411 h 4884421"/>
                  <a:gd name="connsiteX41" fmla="*/ 938523 w 1366521"/>
                  <a:gd name="connsiteY41" fmla="*/ 4884421 h 4884421"/>
                  <a:gd name="connsiteX42" fmla="*/ 615428 w 1366521"/>
                  <a:gd name="connsiteY42" fmla="*/ 3202912 h 4884421"/>
                  <a:gd name="connsiteX43" fmla="*/ 614681 w 1366521"/>
                  <a:gd name="connsiteY43" fmla="*/ 3202940 h 4884421"/>
                  <a:gd name="connsiteX44" fmla="*/ 596900 w 1366521"/>
                  <a:gd name="connsiteY44" fmla="*/ 3111500 h 4884421"/>
                  <a:gd name="connsiteX45" fmla="*/ 597863 w 1366521"/>
                  <a:gd name="connsiteY45" fmla="*/ 3111500 h 4884421"/>
                  <a:gd name="connsiteX46" fmla="*/ 147111 w 1366521"/>
                  <a:gd name="connsiteY46" fmla="*/ 765619 h 4884421"/>
                  <a:gd name="connsiteX47" fmla="*/ 144782 w 1366521"/>
                  <a:gd name="connsiteY47" fmla="*/ 764543 h 4884421"/>
                  <a:gd name="connsiteX48" fmla="*/ 127000 w 1366521"/>
                  <a:gd name="connsiteY48" fmla="*/ 673100 h 4884421"/>
                  <a:gd name="connsiteX49" fmla="*/ 129579 w 1366521"/>
                  <a:gd name="connsiteY49" fmla="*/ 674376 h 4884421"/>
                  <a:gd name="connsiteX50" fmla="*/ 0 w 1366521"/>
                  <a:gd name="connsiteY50" fmla="*/ 0 h 4884421"/>
                  <a:gd name="connsiteX0" fmla="*/ 1024311 w 1366521"/>
                  <a:gd name="connsiteY0" fmla="*/ 3187854 h 4884421"/>
                  <a:gd name="connsiteX1" fmla="*/ 677869 w 1366521"/>
                  <a:gd name="connsiteY1" fmla="*/ 3200613 h 4884421"/>
                  <a:gd name="connsiteX2" fmla="*/ 818632 w 1366521"/>
                  <a:gd name="connsiteY2" fmla="*/ 3923356 h 4884421"/>
                  <a:gd name="connsiteX3" fmla="*/ 1154059 w 1366521"/>
                  <a:gd name="connsiteY3" fmla="*/ 3819187 h 4884421"/>
                  <a:gd name="connsiteX4" fmla="*/ 1024311 w 1366521"/>
                  <a:gd name="connsiteY4" fmla="*/ 3187854 h 4884421"/>
                  <a:gd name="connsiteX5" fmla="*/ 521530 w 1366521"/>
                  <a:gd name="connsiteY5" fmla="*/ 2397896 h 4884421"/>
                  <a:gd name="connsiteX6" fmla="*/ 660513 w 1366521"/>
                  <a:gd name="connsiteY6" fmla="*/ 3111500 h 4884421"/>
                  <a:gd name="connsiteX7" fmla="*/ 1008619 w 1366521"/>
                  <a:gd name="connsiteY7" fmla="*/ 3111500 h 4884421"/>
                  <a:gd name="connsiteX8" fmla="*/ 874037 w 1366521"/>
                  <a:gd name="connsiteY8" fmla="*/ 2456650 h 4884421"/>
                  <a:gd name="connsiteX9" fmla="*/ 521530 w 1366521"/>
                  <a:gd name="connsiteY9" fmla="*/ 2397896 h 4884421"/>
                  <a:gd name="connsiteX10" fmla="*/ 365533 w 1366521"/>
                  <a:gd name="connsiteY10" fmla="*/ 1596940 h 4884421"/>
                  <a:gd name="connsiteX11" fmla="*/ 504019 w 1366521"/>
                  <a:gd name="connsiteY11" fmla="*/ 2307988 h 4884421"/>
                  <a:gd name="connsiteX12" fmla="*/ 857913 w 1366521"/>
                  <a:gd name="connsiteY12" fmla="*/ 2378192 h 4884421"/>
                  <a:gd name="connsiteX13" fmla="*/ 723242 w 1366521"/>
                  <a:gd name="connsiteY13" fmla="*/ 1722905 h 4884421"/>
                  <a:gd name="connsiteX14" fmla="*/ 365533 w 1366521"/>
                  <a:gd name="connsiteY14" fmla="*/ 1596940 h 4884421"/>
                  <a:gd name="connsiteX15" fmla="*/ 209215 w 1366521"/>
                  <a:gd name="connsiteY15" fmla="*/ 794332 h 4884421"/>
                  <a:gd name="connsiteX16" fmla="*/ 348106 w 1366521"/>
                  <a:gd name="connsiteY16" fmla="*/ 1507463 h 4884421"/>
                  <a:gd name="connsiteX17" fmla="*/ 707396 w 1366521"/>
                  <a:gd name="connsiteY17" fmla="*/ 1645801 h 4884421"/>
                  <a:gd name="connsiteX18" fmla="*/ 566339 w 1366521"/>
                  <a:gd name="connsiteY18" fmla="*/ 959442 h 4884421"/>
                  <a:gd name="connsiteX19" fmla="*/ 209215 w 1366521"/>
                  <a:gd name="connsiteY19" fmla="*/ 794332 h 4884421"/>
                  <a:gd name="connsiteX20" fmla="*/ 0 w 1366521"/>
                  <a:gd name="connsiteY20" fmla="*/ 0 h 4884421"/>
                  <a:gd name="connsiteX21" fmla="*/ 60939 w 1366521"/>
                  <a:gd name="connsiteY21" fmla="*/ 33015 h 4884421"/>
                  <a:gd name="connsiteX22" fmla="*/ 191854 w 1366521"/>
                  <a:gd name="connsiteY22" fmla="*/ 705190 h 4884421"/>
                  <a:gd name="connsiteX23" fmla="*/ 550564 w 1366521"/>
                  <a:gd name="connsiteY23" fmla="*/ 882684 h 4884421"/>
                  <a:gd name="connsiteX24" fmla="*/ 431800 w 1366521"/>
                  <a:gd name="connsiteY24" fmla="*/ 304800 h 4884421"/>
                  <a:gd name="connsiteX25" fmla="*/ 487667 w 1366521"/>
                  <a:gd name="connsiteY25" fmla="*/ 332836 h 4884421"/>
                  <a:gd name="connsiteX26" fmla="*/ 633731 w 1366521"/>
                  <a:gd name="connsiteY26" fmla="*/ 990600 h 4884421"/>
                  <a:gd name="connsiteX27" fmla="*/ 762814 w 1366521"/>
                  <a:gd name="connsiteY27" fmla="*/ 1667139 h 4884421"/>
                  <a:gd name="connsiteX28" fmla="*/ 767071 w 1366521"/>
                  <a:gd name="connsiteY28" fmla="*/ 1668778 h 4884421"/>
                  <a:gd name="connsiteX29" fmla="*/ 782322 w 1366521"/>
                  <a:gd name="connsiteY29" fmla="*/ 1743710 h 4884421"/>
                  <a:gd name="connsiteX30" fmla="*/ 778312 w 1366521"/>
                  <a:gd name="connsiteY30" fmla="*/ 1742298 h 4884421"/>
                  <a:gd name="connsiteX31" fmla="*/ 911637 w 1366521"/>
                  <a:gd name="connsiteY31" fmla="*/ 2388849 h 4884421"/>
                  <a:gd name="connsiteX32" fmla="*/ 924563 w 1366521"/>
                  <a:gd name="connsiteY32" fmla="*/ 2391413 h 4884421"/>
                  <a:gd name="connsiteX33" fmla="*/ 939801 w 1366521"/>
                  <a:gd name="connsiteY33" fmla="*/ 2467611 h 4884421"/>
                  <a:gd name="connsiteX34" fmla="*/ 927454 w 1366521"/>
                  <a:gd name="connsiteY34" fmla="*/ 2465553 h 4884421"/>
                  <a:gd name="connsiteX35" fmla="*/ 1366521 w 1366521"/>
                  <a:gd name="connsiteY35" fmla="*/ 4594774 h 4884421"/>
                  <a:gd name="connsiteX36" fmla="*/ 1320780 w 1366521"/>
                  <a:gd name="connsiteY36" fmla="*/ 4630420 h 4884421"/>
                  <a:gd name="connsiteX37" fmla="*/ 1169689 w 1366521"/>
                  <a:gd name="connsiteY37" fmla="*/ 3895236 h 4884421"/>
                  <a:gd name="connsiteX38" fmla="*/ 836098 w 1366521"/>
                  <a:gd name="connsiteY38" fmla="*/ 4013036 h 4884421"/>
                  <a:gd name="connsiteX39" fmla="*/ 995682 w 1366521"/>
                  <a:gd name="connsiteY39" fmla="*/ 4832411 h 4884421"/>
                  <a:gd name="connsiteX40" fmla="*/ 938523 w 1366521"/>
                  <a:gd name="connsiteY40" fmla="*/ 4884421 h 4884421"/>
                  <a:gd name="connsiteX41" fmla="*/ 615428 w 1366521"/>
                  <a:gd name="connsiteY41" fmla="*/ 3202912 h 4884421"/>
                  <a:gd name="connsiteX42" fmla="*/ 614681 w 1366521"/>
                  <a:gd name="connsiteY42" fmla="*/ 3202940 h 4884421"/>
                  <a:gd name="connsiteX43" fmla="*/ 596900 w 1366521"/>
                  <a:gd name="connsiteY43" fmla="*/ 3111500 h 4884421"/>
                  <a:gd name="connsiteX44" fmla="*/ 597863 w 1366521"/>
                  <a:gd name="connsiteY44" fmla="*/ 3111500 h 4884421"/>
                  <a:gd name="connsiteX45" fmla="*/ 147111 w 1366521"/>
                  <a:gd name="connsiteY45" fmla="*/ 765619 h 4884421"/>
                  <a:gd name="connsiteX46" fmla="*/ 144782 w 1366521"/>
                  <a:gd name="connsiteY46" fmla="*/ 764543 h 4884421"/>
                  <a:gd name="connsiteX47" fmla="*/ 127000 w 1366521"/>
                  <a:gd name="connsiteY47" fmla="*/ 673100 h 4884421"/>
                  <a:gd name="connsiteX48" fmla="*/ 129579 w 1366521"/>
                  <a:gd name="connsiteY48" fmla="*/ 674376 h 4884421"/>
                  <a:gd name="connsiteX49" fmla="*/ 0 w 1366521"/>
                  <a:gd name="connsiteY49" fmla="*/ 0 h 4884421"/>
                  <a:gd name="connsiteX0" fmla="*/ 1024311 w 1366521"/>
                  <a:gd name="connsiteY0" fmla="*/ 3187854 h 4884421"/>
                  <a:gd name="connsiteX1" fmla="*/ 677869 w 1366521"/>
                  <a:gd name="connsiteY1" fmla="*/ 3200613 h 4884421"/>
                  <a:gd name="connsiteX2" fmla="*/ 818632 w 1366521"/>
                  <a:gd name="connsiteY2" fmla="*/ 3923356 h 4884421"/>
                  <a:gd name="connsiteX3" fmla="*/ 1154059 w 1366521"/>
                  <a:gd name="connsiteY3" fmla="*/ 3819187 h 4884421"/>
                  <a:gd name="connsiteX4" fmla="*/ 1024311 w 1366521"/>
                  <a:gd name="connsiteY4" fmla="*/ 3187854 h 4884421"/>
                  <a:gd name="connsiteX5" fmla="*/ 521530 w 1366521"/>
                  <a:gd name="connsiteY5" fmla="*/ 2397896 h 4884421"/>
                  <a:gd name="connsiteX6" fmla="*/ 660513 w 1366521"/>
                  <a:gd name="connsiteY6" fmla="*/ 3111500 h 4884421"/>
                  <a:gd name="connsiteX7" fmla="*/ 1008619 w 1366521"/>
                  <a:gd name="connsiteY7" fmla="*/ 3111500 h 4884421"/>
                  <a:gd name="connsiteX8" fmla="*/ 874037 w 1366521"/>
                  <a:gd name="connsiteY8" fmla="*/ 2456650 h 4884421"/>
                  <a:gd name="connsiteX9" fmla="*/ 521530 w 1366521"/>
                  <a:gd name="connsiteY9" fmla="*/ 2397896 h 4884421"/>
                  <a:gd name="connsiteX10" fmla="*/ 365533 w 1366521"/>
                  <a:gd name="connsiteY10" fmla="*/ 1596940 h 4884421"/>
                  <a:gd name="connsiteX11" fmla="*/ 504019 w 1366521"/>
                  <a:gd name="connsiteY11" fmla="*/ 2307988 h 4884421"/>
                  <a:gd name="connsiteX12" fmla="*/ 857913 w 1366521"/>
                  <a:gd name="connsiteY12" fmla="*/ 2378192 h 4884421"/>
                  <a:gd name="connsiteX13" fmla="*/ 723242 w 1366521"/>
                  <a:gd name="connsiteY13" fmla="*/ 1722905 h 4884421"/>
                  <a:gd name="connsiteX14" fmla="*/ 365533 w 1366521"/>
                  <a:gd name="connsiteY14" fmla="*/ 1596940 h 4884421"/>
                  <a:gd name="connsiteX15" fmla="*/ 209215 w 1366521"/>
                  <a:gd name="connsiteY15" fmla="*/ 794332 h 4884421"/>
                  <a:gd name="connsiteX16" fmla="*/ 348106 w 1366521"/>
                  <a:gd name="connsiteY16" fmla="*/ 1507463 h 4884421"/>
                  <a:gd name="connsiteX17" fmla="*/ 707396 w 1366521"/>
                  <a:gd name="connsiteY17" fmla="*/ 1645801 h 4884421"/>
                  <a:gd name="connsiteX18" fmla="*/ 566339 w 1366521"/>
                  <a:gd name="connsiteY18" fmla="*/ 959442 h 4884421"/>
                  <a:gd name="connsiteX19" fmla="*/ 209215 w 1366521"/>
                  <a:gd name="connsiteY19" fmla="*/ 794332 h 4884421"/>
                  <a:gd name="connsiteX20" fmla="*/ 0 w 1366521"/>
                  <a:gd name="connsiteY20" fmla="*/ 0 h 4884421"/>
                  <a:gd name="connsiteX21" fmla="*/ 60939 w 1366521"/>
                  <a:gd name="connsiteY21" fmla="*/ 33015 h 4884421"/>
                  <a:gd name="connsiteX22" fmla="*/ 191854 w 1366521"/>
                  <a:gd name="connsiteY22" fmla="*/ 705190 h 4884421"/>
                  <a:gd name="connsiteX23" fmla="*/ 550564 w 1366521"/>
                  <a:gd name="connsiteY23" fmla="*/ 882684 h 4884421"/>
                  <a:gd name="connsiteX24" fmla="*/ 431800 w 1366521"/>
                  <a:gd name="connsiteY24" fmla="*/ 304800 h 4884421"/>
                  <a:gd name="connsiteX25" fmla="*/ 487667 w 1366521"/>
                  <a:gd name="connsiteY25" fmla="*/ 332836 h 4884421"/>
                  <a:gd name="connsiteX26" fmla="*/ 762814 w 1366521"/>
                  <a:gd name="connsiteY26" fmla="*/ 1667139 h 4884421"/>
                  <a:gd name="connsiteX27" fmla="*/ 767071 w 1366521"/>
                  <a:gd name="connsiteY27" fmla="*/ 1668778 h 4884421"/>
                  <a:gd name="connsiteX28" fmla="*/ 782322 w 1366521"/>
                  <a:gd name="connsiteY28" fmla="*/ 1743710 h 4884421"/>
                  <a:gd name="connsiteX29" fmla="*/ 778312 w 1366521"/>
                  <a:gd name="connsiteY29" fmla="*/ 1742298 h 4884421"/>
                  <a:gd name="connsiteX30" fmla="*/ 911637 w 1366521"/>
                  <a:gd name="connsiteY30" fmla="*/ 2388849 h 4884421"/>
                  <a:gd name="connsiteX31" fmla="*/ 924563 w 1366521"/>
                  <a:gd name="connsiteY31" fmla="*/ 2391413 h 4884421"/>
                  <a:gd name="connsiteX32" fmla="*/ 939801 w 1366521"/>
                  <a:gd name="connsiteY32" fmla="*/ 2467611 h 4884421"/>
                  <a:gd name="connsiteX33" fmla="*/ 927454 w 1366521"/>
                  <a:gd name="connsiteY33" fmla="*/ 2465553 h 4884421"/>
                  <a:gd name="connsiteX34" fmla="*/ 1366521 w 1366521"/>
                  <a:gd name="connsiteY34" fmla="*/ 4594774 h 4884421"/>
                  <a:gd name="connsiteX35" fmla="*/ 1320780 w 1366521"/>
                  <a:gd name="connsiteY35" fmla="*/ 4630420 h 4884421"/>
                  <a:gd name="connsiteX36" fmla="*/ 1169689 w 1366521"/>
                  <a:gd name="connsiteY36" fmla="*/ 3895236 h 4884421"/>
                  <a:gd name="connsiteX37" fmla="*/ 836098 w 1366521"/>
                  <a:gd name="connsiteY37" fmla="*/ 4013036 h 4884421"/>
                  <a:gd name="connsiteX38" fmla="*/ 995682 w 1366521"/>
                  <a:gd name="connsiteY38" fmla="*/ 4832411 h 4884421"/>
                  <a:gd name="connsiteX39" fmla="*/ 938523 w 1366521"/>
                  <a:gd name="connsiteY39" fmla="*/ 4884421 h 4884421"/>
                  <a:gd name="connsiteX40" fmla="*/ 615428 w 1366521"/>
                  <a:gd name="connsiteY40" fmla="*/ 3202912 h 4884421"/>
                  <a:gd name="connsiteX41" fmla="*/ 614681 w 1366521"/>
                  <a:gd name="connsiteY41" fmla="*/ 3202940 h 4884421"/>
                  <a:gd name="connsiteX42" fmla="*/ 596900 w 1366521"/>
                  <a:gd name="connsiteY42" fmla="*/ 3111500 h 4884421"/>
                  <a:gd name="connsiteX43" fmla="*/ 597863 w 1366521"/>
                  <a:gd name="connsiteY43" fmla="*/ 3111500 h 4884421"/>
                  <a:gd name="connsiteX44" fmla="*/ 147111 w 1366521"/>
                  <a:gd name="connsiteY44" fmla="*/ 765619 h 4884421"/>
                  <a:gd name="connsiteX45" fmla="*/ 144782 w 1366521"/>
                  <a:gd name="connsiteY45" fmla="*/ 764543 h 4884421"/>
                  <a:gd name="connsiteX46" fmla="*/ 127000 w 1366521"/>
                  <a:gd name="connsiteY46" fmla="*/ 673100 h 4884421"/>
                  <a:gd name="connsiteX47" fmla="*/ 129579 w 1366521"/>
                  <a:gd name="connsiteY47" fmla="*/ 674376 h 4884421"/>
                  <a:gd name="connsiteX48" fmla="*/ 0 w 1366521"/>
                  <a:gd name="connsiteY48" fmla="*/ 0 h 4884421"/>
                  <a:gd name="connsiteX0" fmla="*/ 1024311 w 1366521"/>
                  <a:gd name="connsiteY0" fmla="*/ 3187854 h 4884421"/>
                  <a:gd name="connsiteX1" fmla="*/ 677869 w 1366521"/>
                  <a:gd name="connsiteY1" fmla="*/ 3200613 h 4884421"/>
                  <a:gd name="connsiteX2" fmla="*/ 818632 w 1366521"/>
                  <a:gd name="connsiteY2" fmla="*/ 3923356 h 4884421"/>
                  <a:gd name="connsiteX3" fmla="*/ 1154059 w 1366521"/>
                  <a:gd name="connsiteY3" fmla="*/ 3819187 h 4884421"/>
                  <a:gd name="connsiteX4" fmla="*/ 1024311 w 1366521"/>
                  <a:gd name="connsiteY4" fmla="*/ 3187854 h 4884421"/>
                  <a:gd name="connsiteX5" fmla="*/ 521530 w 1366521"/>
                  <a:gd name="connsiteY5" fmla="*/ 2397896 h 4884421"/>
                  <a:gd name="connsiteX6" fmla="*/ 660513 w 1366521"/>
                  <a:gd name="connsiteY6" fmla="*/ 3111500 h 4884421"/>
                  <a:gd name="connsiteX7" fmla="*/ 1008619 w 1366521"/>
                  <a:gd name="connsiteY7" fmla="*/ 3111500 h 4884421"/>
                  <a:gd name="connsiteX8" fmla="*/ 874037 w 1366521"/>
                  <a:gd name="connsiteY8" fmla="*/ 2456650 h 4884421"/>
                  <a:gd name="connsiteX9" fmla="*/ 521530 w 1366521"/>
                  <a:gd name="connsiteY9" fmla="*/ 2397896 h 4884421"/>
                  <a:gd name="connsiteX10" fmla="*/ 365533 w 1366521"/>
                  <a:gd name="connsiteY10" fmla="*/ 1596940 h 4884421"/>
                  <a:gd name="connsiteX11" fmla="*/ 504019 w 1366521"/>
                  <a:gd name="connsiteY11" fmla="*/ 2307988 h 4884421"/>
                  <a:gd name="connsiteX12" fmla="*/ 857913 w 1366521"/>
                  <a:gd name="connsiteY12" fmla="*/ 2378192 h 4884421"/>
                  <a:gd name="connsiteX13" fmla="*/ 723242 w 1366521"/>
                  <a:gd name="connsiteY13" fmla="*/ 1722905 h 4884421"/>
                  <a:gd name="connsiteX14" fmla="*/ 365533 w 1366521"/>
                  <a:gd name="connsiteY14" fmla="*/ 1596940 h 4884421"/>
                  <a:gd name="connsiteX15" fmla="*/ 209215 w 1366521"/>
                  <a:gd name="connsiteY15" fmla="*/ 794332 h 4884421"/>
                  <a:gd name="connsiteX16" fmla="*/ 348106 w 1366521"/>
                  <a:gd name="connsiteY16" fmla="*/ 1507463 h 4884421"/>
                  <a:gd name="connsiteX17" fmla="*/ 707396 w 1366521"/>
                  <a:gd name="connsiteY17" fmla="*/ 1645801 h 4884421"/>
                  <a:gd name="connsiteX18" fmla="*/ 566339 w 1366521"/>
                  <a:gd name="connsiteY18" fmla="*/ 959442 h 4884421"/>
                  <a:gd name="connsiteX19" fmla="*/ 209215 w 1366521"/>
                  <a:gd name="connsiteY19" fmla="*/ 794332 h 4884421"/>
                  <a:gd name="connsiteX20" fmla="*/ 0 w 1366521"/>
                  <a:gd name="connsiteY20" fmla="*/ 0 h 4884421"/>
                  <a:gd name="connsiteX21" fmla="*/ 60939 w 1366521"/>
                  <a:gd name="connsiteY21" fmla="*/ 33015 h 4884421"/>
                  <a:gd name="connsiteX22" fmla="*/ 191854 w 1366521"/>
                  <a:gd name="connsiteY22" fmla="*/ 705190 h 4884421"/>
                  <a:gd name="connsiteX23" fmla="*/ 550564 w 1366521"/>
                  <a:gd name="connsiteY23" fmla="*/ 882684 h 4884421"/>
                  <a:gd name="connsiteX24" fmla="*/ 431800 w 1366521"/>
                  <a:gd name="connsiteY24" fmla="*/ 304800 h 4884421"/>
                  <a:gd name="connsiteX25" fmla="*/ 487667 w 1366521"/>
                  <a:gd name="connsiteY25" fmla="*/ 332836 h 4884421"/>
                  <a:gd name="connsiteX26" fmla="*/ 762814 w 1366521"/>
                  <a:gd name="connsiteY26" fmla="*/ 1667139 h 4884421"/>
                  <a:gd name="connsiteX27" fmla="*/ 782322 w 1366521"/>
                  <a:gd name="connsiteY27" fmla="*/ 1743710 h 4884421"/>
                  <a:gd name="connsiteX28" fmla="*/ 778312 w 1366521"/>
                  <a:gd name="connsiteY28" fmla="*/ 1742298 h 4884421"/>
                  <a:gd name="connsiteX29" fmla="*/ 911637 w 1366521"/>
                  <a:gd name="connsiteY29" fmla="*/ 2388849 h 4884421"/>
                  <a:gd name="connsiteX30" fmla="*/ 924563 w 1366521"/>
                  <a:gd name="connsiteY30" fmla="*/ 2391413 h 4884421"/>
                  <a:gd name="connsiteX31" fmla="*/ 939801 w 1366521"/>
                  <a:gd name="connsiteY31" fmla="*/ 2467611 h 4884421"/>
                  <a:gd name="connsiteX32" fmla="*/ 927454 w 1366521"/>
                  <a:gd name="connsiteY32" fmla="*/ 2465553 h 4884421"/>
                  <a:gd name="connsiteX33" fmla="*/ 1366521 w 1366521"/>
                  <a:gd name="connsiteY33" fmla="*/ 4594774 h 4884421"/>
                  <a:gd name="connsiteX34" fmla="*/ 1320780 w 1366521"/>
                  <a:gd name="connsiteY34" fmla="*/ 4630420 h 4884421"/>
                  <a:gd name="connsiteX35" fmla="*/ 1169689 w 1366521"/>
                  <a:gd name="connsiteY35" fmla="*/ 3895236 h 4884421"/>
                  <a:gd name="connsiteX36" fmla="*/ 836098 w 1366521"/>
                  <a:gd name="connsiteY36" fmla="*/ 4013036 h 4884421"/>
                  <a:gd name="connsiteX37" fmla="*/ 995682 w 1366521"/>
                  <a:gd name="connsiteY37" fmla="*/ 4832411 h 4884421"/>
                  <a:gd name="connsiteX38" fmla="*/ 938523 w 1366521"/>
                  <a:gd name="connsiteY38" fmla="*/ 4884421 h 4884421"/>
                  <a:gd name="connsiteX39" fmla="*/ 615428 w 1366521"/>
                  <a:gd name="connsiteY39" fmla="*/ 3202912 h 4884421"/>
                  <a:gd name="connsiteX40" fmla="*/ 614681 w 1366521"/>
                  <a:gd name="connsiteY40" fmla="*/ 3202940 h 4884421"/>
                  <a:gd name="connsiteX41" fmla="*/ 596900 w 1366521"/>
                  <a:gd name="connsiteY41" fmla="*/ 3111500 h 4884421"/>
                  <a:gd name="connsiteX42" fmla="*/ 597863 w 1366521"/>
                  <a:gd name="connsiteY42" fmla="*/ 3111500 h 4884421"/>
                  <a:gd name="connsiteX43" fmla="*/ 147111 w 1366521"/>
                  <a:gd name="connsiteY43" fmla="*/ 765619 h 4884421"/>
                  <a:gd name="connsiteX44" fmla="*/ 144782 w 1366521"/>
                  <a:gd name="connsiteY44" fmla="*/ 764543 h 4884421"/>
                  <a:gd name="connsiteX45" fmla="*/ 127000 w 1366521"/>
                  <a:gd name="connsiteY45" fmla="*/ 673100 h 4884421"/>
                  <a:gd name="connsiteX46" fmla="*/ 129579 w 1366521"/>
                  <a:gd name="connsiteY46" fmla="*/ 674376 h 4884421"/>
                  <a:gd name="connsiteX47" fmla="*/ 0 w 1366521"/>
                  <a:gd name="connsiteY47" fmla="*/ 0 h 4884421"/>
                  <a:gd name="connsiteX0" fmla="*/ 1024311 w 1366521"/>
                  <a:gd name="connsiteY0" fmla="*/ 3187854 h 4884421"/>
                  <a:gd name="connsiteX1" fmla="*/ 677869 w 1366521"/>
                  <a:gd name="connsiteY1" fmla="*/ 3200613 h 4884421"/>
                  <a:gd name="connsiteX2" fmla="*/ 818632 w 1366521"/>
                  <a:gd name="connsiteY2" fmla="*/ 3923356 h 4884421"/>
                  <a:gd name="connsiteX3" fmla="*/ 1154059 w 1366521"/>
                  <a:gd name="connsiteY3" fmla="*/ 3819187 h 4884421"/>
                  <a:gd name="connsiteX4" fmla="*/ 1024311 w 1366521"/>
                  <a:gd name="connsiteY4" fmla="*/ 3187854 h 4884421"/>
                  <a:gd name="connsiteX5" fmla="*/ 521530 w 1366521"/>
                  <a:gd name="connsiteY5" fmla="*/ 2397896 h 4884421"/>
                  <a:gd name="connsiteX6" fmla="*/ 660513 w 1366521"/>
                  <a:gd name="connsiteY6" fmla="*/ 3111500 h 4884421"/>
                  <a:gd name="connsiteX7" fmla="*/ 1008619 w 1366521"/>
                  <a:gd name="connsiteY7" fmla="*/ 3111500 h 4884421"/>
                  <a:gd name="connsiteX8" fmla="*/ 874037 w 1366521"/>
                  <a:gd name="connsiteY8" fmla="*/ 2456650 h 4884421"/>
                  <a:gd name="connsiteX9" fmla="*/ 521530 w 1366521"/>
                  <a:gd name="connsiteY9" fmla="*/ 2397896 h 4884421"/>
                  <a:gd name="connsiteX10" fmla="*/ 365533 w 1366521"/>
                  <a:gd name="connsiteY10" fmla="*/ 1596940 h 4884421"/>
                  <a:gd name="connsiteX11" fmla="*/ 504019 w 1366521"/>
                  <a:gd name="connsiteY11" fmla="*/ 2307988 h 4884421"/>
                  <a:gd name="connsiteX12" fmla="*/ 857913 w 1366521"/>
                  <a:gd name="connsiteY12" fmla="*/ 2378192 h 4884421"/>
                  <a:gd name="connsiteX13" fmla="*/ 723242 w 1366521"/>
                  <a:gd name="connsiteY13" fmla="*/ 1722905 h 4884421"/>
                  <a:gd name="connsiteX14" fmla="*/ 365533 w 1366521"/>
                  <a:gd name="connsiteY14" fmla="*/ 1596940 h 4884421"/>
                  <a:gd name="connsiteX15" fmla="*/ 209215 w 1366521"/>
                  <a:gd name="connsiteY15" fmla="*/ 794332 h 4884421"/>
                  <a:gd name="connsiteX16" fmla="*/ 348106 w 1366521"/>
                  <a:gd name="connsiteY16" fmla="*/ 1507463 h 4884421"/>
                  <a:gd name="connsiteX17" fmla="*/ 707396 w 1366521"/>
                  <a:gd name="connsiteY17" fmla="*/ 1645801 h 4884421"/>
                  <a:gd name="connsiteX18" fmla="*/ 566339 w 1366521"/>
                  <a:gd name="connsiteY18" fmla="*/ 959442 h 4884421"/>
                  <a:gd name="connsiteX19" fmla="*/ 209215 w 1366521"/>
                  <a:gd name="connsiteY19" fmla="*/ 794332 h 4884421"/>
                  <a:gd name="connsiteX20" fmla="*/ 0 w 1366521"/>
                  <a:gd name="connsiteY20" fmla="*/ 0 h 4884421"/>
                  <a:gd name="connsiteX21" fmla="*/ 60939 w 1366521"/>
                  <a:gd name="connsiteY21" fmla="*/ 33015 h 4884421"/>
                  <a:gd name="connsiteX22" fmla="*/ 191854 w 1366521"/>
                  <a:gd name="connsiteY22" fmla="*/ 705190 h 4884421"/>
                  <a:gd name="connsiteX23" fmla="*/ 550564 w 1366521"/>
                  <a:gd name="connsiteY23" fmla="*/ 882684 h 4884421"/>
                  <a:gd name="connsiteX24" fmla="*/ 431800 w 1366521"/>
                  <a:gd name="connsiteY24" fmla="*/ 304800 h 4884421"/>
                  <a:gd name="connsiteX25" fmla="*/ 487667 w 1366521"/>
                  <a:gd name="connsiteY25" fmla="*/ 332836 h 4884421"/>
                  <a:gd name="connsiteX26" fmla="*/ 782322 w 1366521"/>
                  <a:gd name="connsiteY26" fmla="*/ 1743710 h 4884421"/>
                  <a:gd name="connsiteX27" fmla="*/ 778312 w 1366521"/>
                  <a:gd name="connsiteY27" fmla="*/ 1742298 h 4884421"/>
                  <a:gd name="connsiteX28" fmla="*/ 911637 w 1366521"/>
                  <a:gd name="connsiteY28" fmla="*/ 2388849 h 4884421"/>
                  <a:gd name="connsiteX29" fmla="*/ 924563 w 1366521"/>
                  <a:gd name="connsiteY29" fmla="*/ 2391413 h 4884421"/>
                  <a:gd name="connsiteX30" fmla="*/ 939801 w 1366521"/>
                  <a:gd name="connsiteY30" fmla="*/ 2467611 h 4884421"/>
                  <a:gd name="connsiteX31" fmla="*/ 927454 w 1366521"/>
                  <a:gd name="connsiteY31" fmla="*/ 2465553 h 4884421"/>
                  <a:gd name="connsiteX32" fmla="*/ 1366521 w 1366521"/>
                  <a:gd name="connsiteY32" fmla="*/ 4594774 h 4884421"/>
                  <a:gd name="connsiteX33" fmla="*/ 1320780 w 1366521"/>
                  <a:gd name="connsiteY33" fmla="*/ 4630420 h 4884421"/>
                  <a:gd name="connsiteX34" fmla="*/ 1169689 w 1366521"/>
                  <a:gd name="connsiteY34" fmla="*/ 3895236 h 4884421"/>
                  <a:gd name="connsiteX35" fmla="*/ 836098 w 1366521"/>
                  <a:gd name="connsiteY35" fmla="*/ 4013036 h 4884421"/>
                  <a:gd name="connsiteX36" fmla="*/ 995682 w 1366521"/>
                  <a:gd name="connsiteY36" fmla="*/ 4832411 h 4884421"/>
                  <a:gd name="connsiteX37" fmla="*/ 938523 w 1366521"/>
                  <a:gd name="connsiteY37" fmla="*/ 4884421 h 4884421"/>
                  <a:gd name="connsiteX38" fmla="*/ 615428 w 1366521"/>
                  <a:gd name="connsiteY38" fmla="*/ 3202912 h 4884421"/>
                  <a:gd name="connsiteX39" fmla="*/ 614681 w 1366521"/>
                  <a:gd name="connsiteY39" fmla="*/ 3202940 h 4884421"/>
                  <a:gd name="connsiteX40" fmla="*/ 596900 w 1366521"/>
                  <a:gd name="connsiteY40" fmla="*/ 3111500 h 4884421"/>
                  <a:gd name="connsiteX41" fmla="*/ 597863 w 1366521"/>
                  <a:gd name="connsiteY41" fmla="*/ 3111500 h 4884421"/>
                  <a:gd name="connsiteX42" fmla="*/ 147111 w 1366521"/>
                  <a:gd name="connsiteY42" fmla="*/ 765619 h 4884421"/>
                  <a:gd name="connsiteX43" fmla="*/ 144782 w 1366521"/>
                  <a:gd name="connsiteY43" fmla="*/ 764543 h 4884421"/>
                  <a:gd name="connsiteX44" fmla="*/ 127000 w 1366521"/>
                  <a:gd name="connsiteY44" fmla="*/ 673100 h 4884421"/>
                  <a:gd name="connsiteX45" fmla="*/ 129579 w 1366521"/>
                  <a:gd name="connsiteY45" fmla="*/ 674376 h 4884421"/>
                  <a:gd name="connsiteX46" fmla="*/ 0 w 1366521"/>
                  <a:gd name="connsiteY46" fmla="*/ 0 h 4884421"/>
                  <a:gd name="connsiteX0" fmla="*/ 1024311 w 1366521"/>
                  <a:gd name="connsiteY0" fmla="*/ 3187854 h 4884421"/>
                  <a:gd name="connsiteX1" fmla="*/ 677869 w 1366521"/>
                  <a:gd name="connsiteY1" fmla="*/ 3200613 h 4884421"/>
                  <a:gd name="connsiteX2" fmla="*/ 818632 w 1366521"/>
                  <a:gd name="connsiteY2" fmla="*/ 3923356 h 4884421"/>
                  <a:gd name="connsiteX3" fmla="*/ 1154059 w 1366521"/>
                  <a:gd name="connsiteY3" fmla="*/ 3819187 h 4884421"/>
                  <a:gd name="connsiteX4" fmla="*/ 1024311 w 1366521"/>
                  <a:gd name="connsiteY4" fmla="*/ 3187854 h 4884421"/>
                  <a:gd name="connsiteX5" fmla="*/ 521530 w 1366521"/>
                  <a:gd name="connsiteY5" fmla="*/ 2397896 h 4884421"/>
                  <a:gd name="connsiteX6" fmla="*/ 660513 w 1366521"/>
                  <a:gd name="connsiteY6" fmla="*/ 3111500 h 4884421"/>
                  <a:gd name="connsiteX7" fmla="*/ 1008619 w 1366521"/>
                  <a:gd name="connsiteY7" fmla="*/ 3111500 h 4884421"/>
                  <a:gd name="connsiteX8" fmla="*/ 874037 w 1366521"/>
                  <a:gd name="connsiteY8" fmla="*/ 2456650 h 4884421"/>
                  <a:gd name="connsiteX9" fmla="*/ 521530 w 1366521"/>
                  <a:gd name="connsiteY9" fmla="*/ 2397896 h 4884421"/>
                  <a:gd name="connsiteX10" fmla="*/ 365533 w 1366521"/>
                  <a:gd name="connsiteY10" fmla="*/ 1596940 h 4884421"/>
                  <a:gd name="connsiteX11" fmla="*/ 504019 w 1366521"/>
                  <a:gd name="connsiteY11" fmla="*/ 2307988 h 4884421"/>
                  <a:gd name="connsiteX12" fmla="*/ 857913 w 1366521"/>
                  <a:gd name="connsiteY12" fmla="*/ 2378192 h 4884421"/>
                  <a:gd name="connsiteX13" fmla="*/ 723242 w 1366521"/>
                  <a:gd name="connsiteY13" fmla="*/ 1722905 h 4884421"/>
                  <a:gd name="connsiteX14" fmla="*/ 365533 w 1366521"/>
                  <a:gd name="connsiteY14" fmla="*/ 1596940 h 4884421"/>
                  <a:gd name="connsiteX15" fmla="*/ 209215 w 1366521"/>
                  <a:gd name="connsiteY15" fmla="*/ 794332 h 4884421"/>
                  <a:gd name="connsiteX16" fmla="*/ 348106 w 1366521"/>
                  <a:gd name="connsiteY16" fmla="*/ 1507463 h 4884421"/>
                  <a:gd name="connsiteX17" fmla="*/ 707396 w 1366521"/>
                  <a:gd name="connsiteY17" fmla="*/ 1645801 h 4884421"/>
                  <a:gd name="connsiteX18" fmla="*/ 566339 w 1366521"/>
                  <a:gd name="connsiteY18" fmla="*/ 959442 h 4884421"/>
                  <a:gd name="connsiteX19" fmla="*/ 209215 w 1366521"/>
                  <a:gd name="connsiteY19" fmla="*/ 794332 h 4884421"/>
                  <a:gd name="connsiteX20" fmla="*/ 0 w 1366521"/>
                  <a:gd name="connsiteY20" fmla="*/ 0 h 4884421"/>
                  <a:gd name="connsiteX21" fmla="*/ 60939 w 1366521"/>
                  <a:gd name="connsiteY21" fmla="*/ 33015 h 4884421"/>
                  <a:gd name="connsiteX22" fmla="*/ 191854 w 1366521"/>
                  <a:gd name="connsiteY22" fmla="*/ 705190 h 4884421"/>
                  <a:gd name="connsiteX23" fmla="*/ 550564 w 1366521"/>
                  <a:gd name="connsiteY23" fmla="*/ 882684 h 4884421"/>
                  <a:gd name="connsiteX24" fmla="*/ 431800 w 1366521"/>
                  <a:gd name="connsiteY24" fmla="*/ 304800 h 4884421"/>
                  <a:gd name="connsiteX25" fmla="*/ 487667 w 1366521"/>
                  <a:gd name="connsiteY25" fmla="*/ 332836 h 4884421"/>
                  <a:gd name="connsiteX26" fmla="*/ 782322 w 1366521"/>
                  <a:gd name="connsiteY26" fmla="*/ 1743710 h 4884421"/>
                  <a:gd name="connsiteX27" fmla="*/ 911637 w 1366521"/>
                  <a:gd name="connsiteY27" fmla="*/ 2388849 h 4884421"/>
                  <a:gd name="connsiteX28" fmla="*/ 924563 w 1366521"/>
                  <a:gd name="connsiteY28" fmla="*/ 2391413 h 4884421"/>
                  <a:gd name="connsiteX29" fmla="*/ 939801 w 1366521"/>
                  <a:gd name="connsiteY29" fmla="*/ 2467611 h 4884421"/>
                  <a:gd name="connsiteX30" fmla="*/ 927454 w 1366521"/>
                  <a:gd name="connsiteY30" fmla="*/ 2465553 h 4884421"/>
                  <a:gd name="connsiteX31" fmla="*/ 1366521 w 1366521"/>
                  <a:gd name="connsiteY31" fmla="*/ 4594774 h 4884421"/>
                  <a:gd name="connsiteX32" fmla="*/ 1320780 w 1366521"/>
                  <a:gd name="connsiteY32" fmla="*/ 4630420 h 4884421"/>
                  <a:gd name="connsiteX33" fmla="*/ 1169689 w 1366521"/>
                  <a:gd name="connsiteY33" fmla="*/ 3895236 h 4884421"/>
                  <a:gd name="connsiteX34" fmla="*/ 836098 w 1366521"/>
                  <a:gd name="connsiteY34" fmla="*/ 4013036 h 4884421"/>
                  <a:gd name="connsiteX35" fmla="*/ 995682 w 1366521"/>
                  <a:gd name="connsiteY35" fmla="*/ 4832411 h 4884421"/>
                  <a:gd name="connsiteX36" fmla="*/ 938523 w 1366521"/>
                  <a:gd name="connsiteY36" fmla="*/ 4884421 h 4884421"/>
                  <a:gd name="connsiteX37" fmla="*/ 615428 w 1366521"/>
                  <a:gd name="connsiteY37" fmla="*/ 3202912 h 4884421"/>
                  <a:gd name="connsiteX38" fmla="*/ 614681 w 1366521"/>
                  <a:gd name="connsiteY38" fmla="*/ 3202940 h 4884421"/>
                  <a:gd name="connsiteX39" fmla="*/ 596900 w 1366521"/>
                  <a:gd name="connsiteY39" fmla="*/ 3111500 h 4884421"/>
                  <a:gd name="connsiteX40" fmla="*/ 597863 w 1366521"/>
                  <a:gd name="connsiteY40" fmla="*/ 3111500 h 4884421"/>
                  <a:gd name="connsiteX41" fmla="*/ 147111 w 1366521"/>
                  <a:gd name="connsiteY41" fmla="*/ 765619 h 4884421"/>
                  <a:gd name="connsiteX42" fmla="*/ 144782 w 1366521"/>
                  <a:gd name="connsiteY42" fmla="*/ 764543 h 4884421"/>
                  <a:gd name="connsiteX43" fmla="*/ 127000 w 1366521"/>
                  <a:gd name="connsiteY43" fmla="*/ 673100 h 4884421"/>
                  <a:gd name="connsiteX44" fmla="*/ 129579 w 1366521"/>
                  <a:gd name="connsiteY44" fmla="*/ 674376 h 4884421"/>
                  <a:gd name="connsiteX45" fmla="*/ 0 w 1366521"/>
                  <a:gd name="connsiteY45" fmla="*/ 0 h 4884421"/>
                  <a:gd name="connsiteX0" fmla="*/ 1024311 w 1366521"/>
                  <a:gd name="connsiteY0" fmla="*/ 3187854 h 4884421"/>
                  <a:gd name="connsiteX1" fmla="*/ 677869 w 1366521"/>
                  <a:gd name="connsiteY1" fmla="*/ 3200613 h 4884421"/>
                  <a:gd name="connsiteX2" fmla="*/ 818632 w 1366521"/>
                  <a:gd name="connsiteY2" fmla="*/ 3923356 h 4884421"/>
                  <a:gd name="connsiteX3" fmla="*/ 1154059 w 1366521"/>
                  <a:gd name="connsiteY3" fmla="*/ 3819187 h 4884421"/>
                  <a:gd name="connsiteX4" fmla="*/ 1024311 w 1366521"/>
                  <a:gd name="connsiteY4" fmla="*/ 3187854 h 4884421"/>
                  <a:gd name="connsiteX5" fmla="*/ 521530 w 1366521"/>
                  <a:gd name="connsiteY5" fmla="*/ 2397896 h 4884421"/>
                  <a:gd name="connsiteX6" fmla="*/ 660513 w 1366521"/>
                  <a:gd name="connsiteY6" fmla="*/ 3111500 h 4884421"/>
                  <a:gd name="connsiteX7" fmla="*/ 1008619 w 1366521"/>
                  <a:gd name="connsiteY7" fmla="*/ 3111500 h 4884421"/>
                  <a:gd name="connsiteX8" fmla="*/ 874037 w 1366521"/>
                  <a:gd name="connsiteY8" fmla="*/ 2456650 h 4884421"/>
                  <a:gd name="connsiteX9" fmla="*/ 521530 w 1366521"/>
                  <a:gd name="connsiteY9" fmla="*/ 2397896 h 4884421"/>
                  <a:gd name="connsiteX10" fmla="*/ 365533 w 1366521"/>
                  <a:gd name="connsiteY10" fmla="*/ 1596940 h 4884421"/>
                  <a:gd name="connsiteX11" fmla="*/ 504019 w 1366521"/>
                  <a:gd name="connsiteY11" fmla="*/ 2307988 h 4884421"/>
                  <a:gd name="connsiteX12" fmla="*/ 857913 w 1366521"/>
                  <a:gd name="connsiteY12" fmla="*/ 2378192 h 4884421"/>
                  <a:gd name="connsiteX13" fmla="*/ 723242 w 1366521"/>
                  <a:gd name="connsiteY13" fmla="*/ 1722905 h 4884421"/>
                  <a:gd name="connsiteX14" fmla="*/ 365533 w 1366521"/>
                  <a:gd name="connsiteY14" fmla="*/ 1596940 h 4884421"/>
                  <a:gd name="connsiteX15" fmla="*/ 209215 w 1366521"/>
                  <a:gd name="connsiteY15" fmla="*/ 794332 h 4884421"/>
                  <a:gd name="connsiteX16" fmla="*/ 348106 w 1366521"/>
                  <a:gd name="connsiteY16" fmla="*/ 1507463 h 4884421"/>
                  <a:gd name="connsiteX17" fmla="*/ 707396 w 1366521"/>
                  <a:gd name="connsiteY17" fmla="*/ 1645801 h 4884421"/>
                  <a:gd name="connsiteX18" fmla="*/ 566339 w 1366521"/>
                  <a:gd name="connsiteY18" fmla="*/ 959442 h 4884421"/>
                  <a:gd name="connsiteX19" fmla="*/ 209215 w 1366521"/>
                  <a:gd name="connsiteY19" fmla="*/ 794332 h 4884421"/>
                  <a:gd name="connsiteX20" fmla="*/ 0 w 1366521"/>
                  <a:gd name="connsiteY20" fmla="*/ 0 h 4884421"/>
                  <a:gd name="connsiteX21" fmla="*/ 60939 w 1366521"/>
                  <a:gd name="connsiteY21" fmla="*/ 33015 h 4884421"/>
                  <a:gd name="connsiteX22" fmla="*/ 191854 w 1366521"/>
                  <a:gd name="connsiteY22" fmla="*/ 705190 h 4884421"/>
                  <a:gd name="connsiteX23" fmla="*/ 550564 w 1366521"/>
                  <a:gd name="connsiteY23" fmla="*/ 882684 h 4884421"/>
                  <a:gd name="connsiteX24" fmla="*/ 431800 w 1366521"/>
                  <a:gd name="connsiteY24" fmla="*/ 304800 h 4884421"/>
                  <a:gd name="connsiteX25" fmla="*/ 487667 w 1366521"/>
                  <a:gd name="connsiteY25" fmla="*/ 332836 h 4884421"/>
                  <a:gd name="connsiteX26" fmla="*/ 911637 w 1366521"/>
                  <a:gd name="connsiteY26" fmla="*/ 2388849 h 4884421"/>
                  <a:gd name="connsiteX27" fmla="*/ 924563 w 1366521"/>
                  <a:gd name="connsiteY27" fmla="*/ 2391413 h 4884421"/>
                  <a:gd name="connsiteX28" fmla="*/ 939801 w 1366521"/>
                  <a:gd name="connsiteY28" fmla="*/ 2467611 h 4884421"/>
                  <a:gd name="connsiteX29" fmla="*/ 927454 w 1366521"/>
                  <a:gd name="connsiteY29" fmla="*/ 2465553 h 4884421"/>
                  <a:gd name="connsiteX30" fmla="*/ 1366521 w 1366521"/>
                  <a:gd name="connsiteY30" fmla="*/ 4594774 h 4884421"/>
                  <a:gd name="connsiteX31" fmla="*/ 1320780 w 1366521"/>
                  <a:gd name="connsiteY31" fmla="*/ 4630420 h 4884421"/>
                  <a:gd name="connsiteX32" fmla="*/ 1169689 w 1366521"/>
                  <a:gd name="connsiteY32" fmla="*/ 3895236 h 4884421"/>
                  <a:gd name="connsiteX33" fmla="*/ 836098 w 1366521"/>
                  <a:gd name="connsiteY33" fmla="*/ 4013036 h 4884421"/>
                  <a:gd name="connsiteX34" fmla="*/ 995682 w 1366521"/>
                  <a:gd name="connsiteY34" fmla="*/ 4832411 h 4884421"/>
                  <a:gd name="connsiteX35" fmla="*/ 938523 w 1366521"/>
                  <a:gd name="connsiteY35" fmla="*/ 4884421 h 4884421"/>
                  <a:gd name="connsiteX36" fmla="*/ 615428 w 1366521"/>
                  <a:gd name="connsiteY36" fmla="*/ 3202912 h 4884421"/>
                  <a:gd name="connsiteX37" fmla="*/ 614681 w 1366521"/>
                  <a:gd name="connsiteY37" fmla="*/ 3202940 h 4884421"/>
                  <a:gd name="connsiteX38" fmla="*/ 596900 w 1366521"/>
                  <a:gd name="connsiteY38" fmla="*/ 3111500 h 4884421"/>
                  <a:gd name="connsiteX39" fmla="*/ 597863 w 1366521"/>
                  <a:gd name="connsiteY39" fmla="*/ 3111500 h 4884421"/>
                  <a:gd name="connsiteX40" fmla="*/ 147111 w 1366521"/>
                  <a:gd name="connsiteY40" fmla="*/ 765619 h 4884421"/>
                  <a:gd name="connsiteX41" fmla="*/ 144782 w 1366521"/>
                  <a:gd name="connsiteY41" fmla="*/ 764543 h 4884421"/>
                  <a:gd name="connsiteX42" fmla="*/ 127000 w 1366521"/>
                  <a:gd name="connsiteY42" fmla="*/ 673100 h 4884421"/>
                  <a:gd name="connsiteX43" fmla="*/ 129579 w 1366521"/>
                  <a:gd name="connsiteY43" fmla="*/ 674376 h 4884421"/>
                  <a:gd name="connsiteX44" fmla="*/ 0 w 1366521"/>
                  <a:gd name="connsiteY44" fmla="*/ 0 h 4884421"/>
                  <a:gd name="connsiteX0" fmla="*/ 1024311 w 1366521"/>
                  <a:gd name="connsiteY0" fmla="*/ 3187854 h 4884421"/>
                  <a:gd name="connsiteX1" fmla="*/ 677869 w 1366521"/>
                  <a:gd name="connsiteY1" fmla="*/ 3200613 h 4884421"/>
                  <a:gd name="connsiteX2" fmla="*/ 818632 w 1366521"/>
                  <a:gd name="connsiteY2" fmla="*/ 3923356 h 4884421"/>
                  <a:gd name="connsiteX3" fmla="*/ 1154059 w 1366521"/>
                  <a:gd name="connsiteY3" fmla="*/ 3819187 h 4884421"/>
                  <a:gd name="connsiteX4" fmla="*/ 1024311 w 1366521"/>
                  <a:gd name="connsiteY4" fmla="*/ 3187854 h 4884421"/>
                  <a:gd name="connsiteX5" fmla="*/ 521530 w 1366521"/>
                  <a:gd name="connsiteY5" fmla="*/ 2397896 h 4884421"/>
                  <a:gd name="connsiteX6" fmla="*/ 660513 w 1366521"/>
                  <a:gd name="connsiteY6" fmla="*/ 3111500 h 4884421"/>
                  <a:gd name="connsiteX7" fmla="*/ 1008619 w 1366521"/>
                  <a:gd name="connsiteY7" fmla="*/ 3111500 h 4884421"/>
                  <a:gd name="connsiteX8" fmla="*/ 874037 w 1366521"/>
                  <a:gd name="connsiteY8" fmla="*/ 2456650 h 4884421"/>
                  <a:gd name="connsiteX9" fmla="*/ 521530 w 1366521"/>
                  <a:gd name="connsiteY9" fmla="*/ 2397896 h 4884421"/>
                  <a:gd name="connsiteX10" fmla="*/ 365533 w 1366521"/>
                  <a:gd name="connsiteY10" fmla="*/ 1596940 h 4884421"/>
                  <a:gd name="connsiteX11" fmla="*/ 504019 w 1366521"/>
                  <a:gd name="connsiteY11" fmla="*/ 2307988 h 4884421"/>
                  <a:gd name="connsiteX12" fmla="*/ 857913 w 1366521"/>
                  <a:gd name="connsiteY12" fmla="*/ 2378192 h 4884421"/>
                  <a:gd name="connsiteX13" fmla="*/ 723242 w 1366521"/>
                  <a:gd name="connsiteY13" fmla="*/ 1722905 h 4884421"/>
                  <a:gd name="connsiteX14" fmla="*/ 365533 w 1366521"/>
                  <a:gd name="connsiteY14" fmla="*/ 1596940 h 4884421"/>
                  <a:gd name="connsiteX15" fmla="*/ 209215 w 1366521"/>
                  <a:gd name="connsiteY15" fmla="*/ 794332 h 4884421"/>
                  <a:gd name="connsiteX16" fmla="*/ 348106 w 1366521"/>
                  <a:gd name="connsiteY16" fmla="*/ 1507463 h 4884421"/>
                  <a:gd name="connsiteX17" fmla="*/ 707396 w 1366521"/>
                  <a:gd name="connsiteY17" fmla="*/ 1645801 h 4884421"/>
                  <a:gd name="connsiteX18" fmla="*/ 566339 w 1366521"/>
                  <a:gd name="connsiteY18" fmla="*/ 959442 h 4884421"/>
                  <a:gd name="connsiteX19" fmla="*/ 209215 w 1366521"/>
                  <a:gd name="connsiteY19" fmla="*/ 794332 h 4884421"/>
                  <a:gd name="connsiteX20" fmla="*/ 0 w 1366521"/>
                  <a:gd name="connsiteY20" fmla="*/ 0 h 4884421"/>
                  <a:gd name="connsiteX21" fmla="*/ 60939 w 1366521"/>
                  <a:gd name="connsiteY21" fmla="*/ 33015 h 4884421"/>
                  <a:gd name="connsiteX22" fmla="*/ 191854 w 1366521"/>
                  <a:gd name="connsiteY22" fmla="*/ 705190 h 4884421"/>
                  <a:gd name="connsiteX23" fmla="*/ 550564 w 1366521"/>
                  <a:gd name="connsiteY23" fmla="*/ 882684 h 4884421"/>
                  <a:gd name="connsiteX24" fmla="*/ 431800 w 1366521"/>
                  <a:gd name="connsiteY24" fmla="*/ 304800 h 4884421"/>
                  <a:gd name="connsiteX25" fmla="*/ 487667 w 1366521"/>
                  <a:gd name="connsiteY25" fmla="*/ 332836 h 4884421"/>
                  <a:gd name="connsiteX26" fmla="*/ 911637 w 1366521"/>
                  <a:gd name="connsiteY26" fmla="*/ 2388849 h 4884421"/>
                  <a:gd name="connsiteX27" fmla="*/ 939801 w 1366521"/>
                  <a:gd name="connsiteY27" fmla="*/ 2467611 h 4884421"/>
                  <a:gd name="connsiteX28" fmla="*/ 927454 w 1366521"/>
                  <a:gd name="connsiteY28" fmla="*/ 2465553 h 4884421"/>
                  <a:gd name="connsiteX29" fmla="*/ 1366521 w 1366521"/>
                  <a:gd name="connsiteY29" fmla="*/ 4594774 h 4884421"/>
                  <a:gd name="connsiteX30" fmla="*/ 1320780 w 1366521"/>
                  <a:gd name="connsiteY30" fmla="*/ 4630420 h 4884421"/>
                  <a:gd name="connsiteX31" fmla="*/ 1169689 w 1366521"/>
                  <a:gd name="connsiteY31" fmla="*/ 3895236 h 4884421"/>
                  <a:gd name="connsiteX32" fmla="*/ 836098 w 1366521"/>
                  <a:gd name="connsiteY32" fmla="*/ 4013036 h 4884421"/>
                  <a:gd name="connsiteX33" fmla="*/ 995682 w 1366521"/>
                  <a:gd name="connsiteY33" fmla="*/ 4832411 h 4884421"/>
                  <a:gd name="connsiteX34" fmla="*/ 938523 w 1366521"/>
                  <a:gd name="connsiteY34" fmla="*/ 4884421 h 4884421"/>
                  <a:gd name="connsiteX35" fmla="*/ 615428 w 1366521"/>
                  <a:gd name="connsiteY35" fmla="*/ 3202912 h 4884421"/>
                  <a:gd name="connsiteX36" fmla="*/ 614681 w 1366521"/>
                  <a:gd name="connsiteY36" fmla="*/ 3202940 h 4884421"/>
                  <a:gd name="connsiteX37" fmla="*/ 596900 w 1366521"/>
                  <a:gd name="connsiteY37" fmla="*/ 3111500 h 4884421"/>
                  <a:gd name="connsiteX38" fmla="*/ 597863 w 1366521"/>
                  <a:gd name="connsiteY38" fmla="*/ 3111500 h 4884421"/>
                  <a:gd name="connsiteX39" fmla="*/ 147111 w 1366521"/>
                  <a:gd name="connsiteY39" fmla="*/ 765619 h 4884421"/>
                  <a:gd name="connsiteX40" fmla="*/ 144782 w 1366521"/>
                  <a:gd name="connsiteY40" fmla="*/ 764543 h 4884421"/>
                  <a:gd name="connsiteX41" fmla="*/ 127000 w 1366521"/>
                  <a:gd name="connsiteY41" fmla="*/ 673100 h 4884421"/>
                  <a:gd name="connsiteX42" fmla="*/ 129579 w 1366521"/>
                  <a:gd name="connsiteY42" fmla="*/ 674376 h 4884421"/>
                  <a:gd name="connsiteX43" fmla="*/ 0 w 1366521"/>
                  <a:gd name="connsiteY43" fmla="*/ 0 h 4884421"/>
                  <a:gd name="connsiteX0" fmla="*/ 1024311 w 1366521"/>
                  <a:gd name="connsiteY0" fmla="*/ 3187854 h 4884421"/>
                  <a:gd name="connsiteX1" fmla="*/ 677869 w 1366521"/>
                  <a:gd name="connsiteY1" fmla="*/ 3200613 h 4884421"/>
                  <a:gd name="connsiteX2" fmla="*/ 818632 w 1366521"/>
                  <a:gd name="connsiteY2" fmla="*/ 3923356 h 4884421"/>
                  <a:gd name="connsiteX3" fmla="*/ 1154059 w 1366521"/>
                  <a:gd name="connsiteY3" fmla="*/ 3819187 h 4884421"/>
                  <a:gd name="connsiteX4" fmla="*/ 1024311 w 1366521"/>
                  <a:gd name="connsiteY4" fmla="*/ 3187854 h 4884421"/>
                  <a:gd name="connsiteX5" fmla="*/ 521530 w 1366521"/>
                  <a:gd name="connsiteY5" fmla="*/ 2397896 h 4884421"/>
                  <a:gd name="connsiteX6" fmla="*/ 660513 w 1366521"/>
                  <a:gd name="connsiteY6" fmla="*/ 3111500 h 4884421"/>
                  <a:gd name="connsiteX7" fmla="*/ 1008619 w 1366521"/>
                  <a:gd name="connsiteY7" fmla="*/ 3111500 h 4884421"/>
                  <a:gd name="connsiteX8" fmla="*/ 874037 w 1366521"/>
                  <a:gd name="connsiteY8" fmla="*/ 2456650 h 4884421"/>
                  <a:gd name="connsiteX9" fmla="*/ 521530 w 1366521"/>
                  <a:gd name="connsiteY9" fmla="*/ 2397896 h 4884421"/>
                  <a:gd name="connsiteX10" fmla="*/ 365533 w 1366521"/>
                  <a:gd name="connsiteY10" fmla="*/ 1596940 h 4884421"/>
                  <a:gd name="connsiteX11" fmla="*/ 504019 w 1366521"/>
                  <a:gd name="connsiteY11" fmla="*/ 2307988 h 4884421"/>
                  <a:gd name="connsiteX12" fmla="*/ 857913 w 1366521"/>
                  <a:gd name="connsiteY12" fmla="*/ 2378192 h 4884421"/>
                  <a:gd name="connsiteX13" fmla="*/ 723242 w 1366521"/>
                  <a:gd name="connsiteY13" fmla="*/ 1722905 h 4884421"/>
                  <a:gd name="connsiteX14" fmla="*/ 365533 w 1366521"/>
                  <a:gd name="connsiteY14" fmla="*/ 1596940 h 4884421"/>
                  <a:gd name="connsiteX15" fmla="*/ 209215 w 1366521"/>
                  <a:gd name="connsiteY15" fmla="*/ 794332 h 4884421"/>
                  <a:gd name="connsiteX16" fmla="*/ 348106 w 1366521"/>
                  <a:gd name="connsiteY16" fmla="*/ 1507463 h 4884421"/>
                  <a:gd name="connsiteX17" fmla="*/ 707396 w 1366521"/>
                  <a:gd name="connsiteY17" fmla="*/ 1645801 h 4884421"/>
                  <a:gd name="connsiteX18" fmla="*/ 566339 w 1366521"/>
                  <a:gd name="connsiteY18" fmla="*/ 959442 h 4884421"/>
                  <a:gd name="connsiteX19" fmla="*/ 209215 w 1366521"/>
                  <a:gd name="connsiteY19" fmla="*/ 794332 h 4884421"/>
                  <a:gd name="connsiteX20" fmla="*/ 0 w 1366521"/>
                  <a:gd name="connsiteY20" fmla="*/ 0 h 4884421"/>
                  <a:gd name="connsiteX21" fmla="*/ 60939 w 1366521"/>
                  <a:gd name="connsiteY21" fmla="*/ 33015 h 4884421"/>
                  <a:gd name="connsiteX22" fmla="*/ 191854 w 1366521"/>
                  <a:gd name="connsiteY22" fmla="*/ 705190 h 4884421"/>
                  <a:gd name="connsiteX23" fmla="*/ 550564 w 1366521"/>
                  <a:gd name="connsiteY23" fmla="*/ 882684 h 4884421"/>
                  <a:gd name="connsiteX24" fmla="*/ 431800 w 1366521"/>
                  <a:gd name="connsiteY24" fmla="*/ 304800 h 4884421"/>
                  <a:gd name="connsiteX25" fmla="*/ 487667 w 1366521"/>
                  <a:gd name="connsiteY25" fmla="*/ 332836 h 4884421"/>
                  <a:gd name="connsiteX26" fmla="*/ 939801 w 1366521"/>
                  <a:gd name="connsiteY26" fmla="*/ 2467611 h 4884421"/>
                  <a:gd name="connsiteX27" fmla="*/ 927454 w 1366521"/>
                  <a:gd name="connsiteY27" fmla="*/ 2465553 h 4884421"/>
                  <a:gd name="connsiteX28" fmla="*/ 1366521 w 1366521"/>
                  <a:gd name="connsiteY28" fmla="*/ 4594774 h 4884421"/>
                  <a:gd name="connsiteX29" fmla="*/ 1320780 w 1366521"/>
                  <a:gd name="connsiteY29" fmla="*/ 4630420 h 4884421"/>
                  <a:gd name="connsiteX30" fmla="*/ 1169689 w 1366521"/>
                  <a:gd name="connsiteY30" fmla="*/ 3895236 h 4884421"/>
                  <a:gd name="connsiteX31" fmla="*/ 836098 w 1366521"/>
                  <a:gd name="connsiteY31" fmla="*/ 4013036 h 4884421"/>
                  <a:gd name="connsiteX32" fmla="*/ 995682 w 1366521"/>
                  <a:gd name="connsiteY32" fmla="*/ 4832411 h 4884421"/>
                  <a:gd name="connsiteX33" fmla="*/ 938523 w 1366521"/>
                  <a:gd name="connsiteY33" fmla="*/ 4884421 h 4884421"/>
                  <a:gd name="connsiteX34" fmla="*/ 615428 w 1366521"/>
                  <a:gd name="connsiteY34" fmla="*/ 3202912 h 4884421"/>
                  <a:gd name="connsiteX35" fmla="*/ 614681 w 1366521"/>
                  <a:gd name="connsiteY35" fmla="*/ 3202940 h 4884421"/>
                  <a:gd name="connsiteX36" fmla="*/ 596900 w 1366521"/>
                  <a:gd name="connsiteY36" fmla="*/ 3111500 h 4884421"/>
                  <a:gd name="connsiteX37" fmla="*/ 597863 w 1366521"/>
                  <a:gd name="connsiteY37" fmla="*/ 3111500 h 4884421"/>
                  <a:gd name="connsiteX38" fmla="*/ 147111 w 1366521"/>
                  <a:gd name="connsiteY38" fmla="*/ 765619 h 4884421"/>
                  <a:gd name="connsiteX39" fmla="*/ 144782 w 1366521"/>
                  <a:gd name="connsiteY39" fmla="*/ 764543 h 4884421"/>
                  <a:gd name="connsiteX40" fmla="*/ 127000 w 1366521"/>
                  <a:gd name="connsiteY40" fmla="*/ 673100 h 4884421"/>
                  <a:gd name="connsiteX41" fmla="*/ 129579 w 1366521"/>
                  <a:gd name="connsiteY41" fmla="*/ 674376 h 4884421"/>
                  <a:gd name="connsiteX42" fmla="*/ 0 w 1366521"/>
                  <a:gd name="connsiteY42" fmla="*/ 0 h 4884421"/>
                  <a:gd name="connsiteX0" fmla="*/ 1024311 w 1366521"/>
                  <a:gd name="connsiteY0" fmla="*/ 3187854 h 4884421"/>
                  <a:gd name="connsiteX1" fmla="*/ 677869 w 1366521"/>
                  <a:gd name="connsiteY1" fmla="*/ 3200613 h 4884421"/>
                  <a:gd name="connsiteX2" fmla="*/ 818632 w 1366521"/>
                  <a:gd name="connsiteY2" fmla="*/ 3923356 h 4884421"/>
                  <a:gd name="connsiteX3" fmla="*/ 1154059 w 1366521"/>
                  <a:gd name="connsiteY3" fmla="*/ 3819187 h 4884421"/>
                  <a:gd name="connsiteX4" fmla="*/ 1024311 w 1366521"/>
                  <a:gd name="connsiteY4" fmla="*/ 3187854 h 4884421"/>
                  <a:gd name="connsiteX5" fmla="*/ 521530 w 1366521"/>
                  <a:gd name="connsiteY5" fmla="*/ 2397896 h 4884421"/>
                  <a:gd name="connsiteX6" fmla="*/ 660513 w 1366521"/>
                  <a:gd name="connsiteY6" fmla="*/ 3111500 h 4884421"/>
                  <a:gd name="connsiteX7" fmla="*/ 1008619 w 1366521"/>
                  <a:gd name="connsiteY7" fmla="*/ 3111500 h 4884421"/>
                  <a:gd name="connsiteX8" fmla="*/ 874037 w 1366521"/>
                  <a:gd name="connsiteY8" fmla="*/ 2456650 h 4884421"/>
                  <a:gd name="connsiteX9" fmla="*/ 521530 w 1366521"/>
                  <a:gd name="connsiteY9" fmla="*/ 2397896 h 4884421"/>
                  <a:gd name="connsiteX10" fmla="*/ 365533 w 1366521"/>
                  <a:gd name="connsiteY10" fmla="*/ 1596940 h 4884421"/>
                  <a:gd name="connsiteX11" fmla="*/ 504019 w 1366521"/>
                  <a:gd name="connsiteY11" fmla="*/ 2307988 h 4884421"/>
                  <a:gd name="connsiteX12" fmla="*/ 857913 w 1366521"/>
                  <a:gd name="connsiteY12" fmla="*/ 2378192 h 4884421"/>
                  <a:gd name="connsiteX13" fmla="*/ 723242 w 1366521"/>
                  <a:gd name="connsiteY13" fmla="*/ 1722905 h 4884421"/>
                  <a:gd name="connsiteX14" fmla="*/ 365533 w 1366521"/>
                  <a:gd name="connsiteY14" fmla="*/ 1596940 h 4884421"/>
                  <a:gd name="connsiteX15" fmla="*/ 209215 w 1366521"/>
                  <a:gd name="connsiteY15" fmla="*/ 794332 h 4884421"/>
                  <a:gd name="connsiteX16" fmla="*/ 348106 w 1366521"/>
                  <a:gd name="connsiteY16" fmla="*/ 1507463 h 4884421"/>
                  <a:gd name="connsiteX17" fmla="*/ 707396 w 1366521"/>
                  <a:gd name="connsiteY17" fmla="*/ 1645801 h 4884421"/>
                  <a:gd name="connsiteX18" fmla="*/ 566339 w 1366521"/>
                  <a:gd name="connsiteY18" fmla="*/ 959442 h 4884421"/>
                  <a:gd name="connsiteX19" fmla="*/ 209215 w 1366521"/>
                  <a:gd name="connsiteY19" fmla="*/ 794332 h 4884421"/>
                  <a:gd name="connsiteX20" fmla="*/ 0 w 1366521"/>
                  <a:gd name="connsiteY20" fmla="*/ 0 h 4884421"/>
                  <a:gd name="connsiteX21" fmla="*/ 60939 w 1366521"/>
                  <a:gd name="connsiteY21" fmla="*/ 33015 h 4884421"/>
                  <a:gd name="connsiteX22" fmla="*/ 191854 w 1366521"/>
                  <a:gd name="connsiteY22" fmla="*/ 705190 h 4884421"/>
                  <a:gd name="connsiteX23" fmla="*/ 550564 w 1366521"/>
                  <a:gd name="connsiteY23" fmla="*/ 882684 h 4884421"/>
                  <a:gd name="connsiteX24" fmla="*/ 431800 w 1366521"/>
                  <a:gd name="connsiteY24" fmla="*/ 304800 h 4884421"/>
                  <a:gd name="connsiteX25" fmla="*/ 487667 w 1366521"/>
                  <a:gd name="connsiteY25" fmla="*/ 332836 h 4884421"/>
                  <a:gd name="connsiteX26" fmla="*/ 939801 w 1366521"/>
                  <a:gd name="connsiteY26" fmla="*/ 2467611 h 4884421"/>
                  <a:gd name="connsiteX27" fmla="*/ 1366521 w 1366521"/>
                  <a:gd name="connsiteY27" fmla="*/ 4594774 h 4884421"/>
                  <a:gd name="connsiteX28" fmla="*/ 1320780 w 1366521"/>
                  <a:gd name="connsiteY28" fmla="*/ 4630420 h 4884421"/>
                  <a:gd name="connsiteX29" fmla="*/ 1169689 w 1366521"/>
                  <a:gd name="connsiteY29" fmla="*/ 3895236 h 4884421"/>
                  <a:gd name="connsiteX30" fmla="*/ 836098 w 1366521"/>
                  <a:gd name="connsiteY30" fmla="*/ 4013036 h 4884421"/>
                  <a:gd name="connsiteX31" fmla="*/ 995682 w 1366521"/>
                  <a:gd name="connsiteY31" fmla="*/ 4832411 h 4884421"/>
                  <a:gd name="connsiteX32" fmla="*/ 938523 w 1366521"/>
                  <a:gd name="connsiteY32" fmla="*/ 4884421 h 4884421"/>
                  <a:gd name="connsiteX33" fmla="*/ 615428 w 1366521"/>
                  <a:gd name="connsiteY33" fmla="*/ 3202912 h 4884421"/>
                  <a:gd name="connsiteX34" fmla="*/ 614681 w 1366521"/>
                  <a:gd name="connsiteY34" fmla="*/ 3202940 h 4884421"/>
                  <a:gd name="connsiteX35" fmla="*/ 596900 w 1366521"/>
                  <a:gd name="connsiteY35" fmla="*/ 3111500 h 4884421"/>
                  <a:gd name="connsiteX36" fmla="*/ 597863 w 1366521"/>
                  <a:gd name="connsiteY36" fmla="*/ 3111500 h 4884421"/>
                  <a:gd name="connsiteX37" fmla="*/ 147111 w 1366521"/>
                  <a:gd name="connsiteY37" fmla="*/ 765619 h 4884421"/>
                  <a:gd name="connsiteX38" fmla="*/ 144782 w 1366521"/>
                  <a:gd name="connsiteY38" fmla="*/ 764543 h 4884421"/>
                  <a:gd name="connsiteX39" fmla="*/ 127000 w 1366521"/>
                  <a:gd name="connsiteY39" fmla="*/ 673100 h 4884421"/>
                  <a:gd name="connsiteX40" fmla="*/ 129579 w 1366521"/>
                  <a:gd name="connsiteY40" fmla="*/ 674376 h 4884421"/>
                  <a:gd name="connsiteX41" fmla="*/ 0 w 1366521"/>
                  <a:gd name="connsiteY41" fmla="*/ 0 h 4884421"/>
                  <a:gd name="connsiteX0" fmla="*/ 1024311 w 1366521"/>
                  <a:gd name="connsiteY0" fmla="*/ 3187854 h 4884421"/>
                  <a:gd name="connsiteX1" fmla="*/ 677869 w 1366521"/>
                  <a:gd name="connsiteY1" fmla="*/ 3200613 h 4884421"/>
                  <a:gd name="connsiteX2" fmla="*/ 818632 w 1366521"/>
                  <a:gd name="connsiteY2" fmla="*/ 3923356 h 4884421"/>
                  <a:gd name="connsiteX3" fmla="*/ 1154059 w 1366521"/>
                  <a:gd name="connsiteY3" fmla="*/ 3819187 h 4884421"/>
                  <a:gd name="connsiteX4" fmla="*/ 1024311 w 1366521"/>
                  <a:gd name="connsiteY4" fmla="*/ 3187854 h 4884421"/>
                  <a:gd name="connsiteX5" fmla="*/ 521530 w 1366521"/>
                  <a:gd name="connsiteY5" fmla="*/ 2397896 h 4884421"/>
                  <a:gd name="connsiteX6" fmla="*/ 660513 w 1366521"/>
                  <a:gd name="connsiteY6" fmla="*/ 3111500 h 4884421"/>
                  <a:gd name="connsiteX7" fmla="*/ 1008619 w 1366521"/>
                  <a:gd name="connsiteY7" fmla="*/ 3111500 h 4884421"/>
                  <a:gd name="connsiteX8" fmla="*/ 874037 w 1366521"/>
                  <a:gd name="connsiteY8" fmla="*/ 2456650 h 4884421"/>
                  <a:gd name="connsiteX9" fmla="*/ 521530 w 1366521"/>
                  <a:gd name="connsiteY9" fmla="*/ 2397896 h 4884421"/>
                  <a:gd name="connsiteX10" fmla="*/ 365533 w 1366521"/>
                  <a:gd name="connsiteY10" fmla="*/ 1596940 h 4884421"/>
                  <a:gd name="connsiteX11" fmla="*/ 504019 w 1366521"/>
                  <a:gd name="connsiteY11" fmla="*/ 2307988 h 4884421"/>
                  <a:gd name="connsiteX12" fmla="*/ 857913 w 1366521"/>
                  <a:gd name="connsiteY12" fmla="*/ 2378192 h 4884421"/>
                  <a:gd name="connsiteX13" fmla="*/ 723242 w 1366521"/>
                  <a:gd name="connsiteY13" fmla="*/ 1722905 h 4884421"/>
                  <a:gd name="connsiteX14" fmla="*/ 365533 w 1366521"/>
                  <a:gd name="connsiteY14" fmla="*/ 1596940 h 4884421"/>
                  <a:gd name="connsiteX15" fmla="*/ 209215 w 1366521"/>
                  <a:gd name="connsiteY15" fmla="*/ 794332 h 4884421"/>
                  <a:gd name="connsiteX16" fmla="*/ 348106 w 1366521"/>
                  <a:gd name="connsiteY16" fmla="*/ 1507463 h 4884421"/>
                  <a:gd name="connsiteX17" fmla="*/ 707396 w 1366521"/>
                  <a:gd name="connsiteY17" fmla="*/ 1645801 h 4884421"/>
                  <a:gd name="connsiteX18" fmla="*/ 566339 w 1366521"/>
                  <a:gd name="connsiteY18" fmla="*/ 959442 h 4884421"/>
                  <a:gd name="connsiteX19" fmla="*/ 209215 w 1366521"/>
                  <a:gd name="connsiteY19" fmla="*/ 794332 h 4884421"/>
                  <a:gd name="connsiteX20" fmla="*/ 0 w 1366521"/>
                  <a:gd name="connsiteY20" fmla="*/ 0 h 4884421"/>
                  <a:gd name="connsiteX21" fmla="*/ 60939 w 1366521"/>
                  <a:gd name="connsiteY21" fmla="*/ 33015 h 4884421"/>
                  <a:gd name="connsiteX22" fmla="*/ 191854 w 1366521"/>
                  <a:gd name="connsiteY22" fmla="*/ 705190 h 4884421"/>
                  <a:gd name="connsiteX23" fmla="*/ 550564 w 1366521"/>
                  <a:gd name="connsiteY23" fmla="*/ 882684 h 4884421"/>
                  <a:gd name="connsiteX24" fmla="*/ 431800 w 1366521"/>
                  <a:gd name="connsiteY24" fmla="*/ 304800 h 4884421"/>
                  <a:gd name="connsiteX25" fmla="*/ 487667 w 1366521"/>
                  <a:gd name="connsiteY25" fmla="*/ 332836 h 4884421"/>
                  <a:gd name="connsiteX26" fmla="*/ 1366521 w 1366521"/>
                  <a:gd name="connsiteY26" fmla="*/ 4594774 h 4884421"/>
                  <a:gd name="connsiteX27" fmla="*/ 1320780 w 1366521"/>
                  <a:gd name="connsiteY27" fmla="*/ 4630420 h 4884421"/>
                  <a:gd name="connsiteX28" fmla="*/ 1169689 w 1366521"/>
                  <a:gd name="connsiteY28" fmla="*/ 3895236 h 4884421"/>
                  <a:gd name="connsiteX29" fmla="*/ 836098 w 1366521"/>
                  <a:gd name="connsiteY29" fmla="*/ 4013036 h 4884421"/>
                  <a:gd name="connsiteX30" fmla="*/ 995682 w 1366521"/>
                  <a:gd name="connsiteY30" fmla="*/ 4832411 h 4884421"/>
                  <a:gd name="connsiteX31" fmla="*/ 938523 w 1366521"/>
                  <a:gd name="connsiteY31" fmla="*/ 4884421 h 4884421"/>
                  <a:gd name="connsiteX32" fmla="*/ 615428 w 1366521"/>
                  <a:gd name="connsiteY32" fmla="*/ 3202912 h 4884421"/>
                  <a:gd name="connsiteX33" fmla="*/ 614681 w 1366521"/>
                  <a:gd name="connsiteY33" fmla="*/ 3202940 h 4884421"/>
                  <a:gd name="connsiteX34" fmla="*/ 596900 w 1366521"/>
                  <a:gd name="connsiteY34" fmla="*/ 3111500 h 4884421"/>
                  <a:gd name="connsiteX35" fmla="*/ 597863 w 1366521"/>
                  <a:gd name="connsiteY35" fmla="*/ 3111500 h 4884421"/>
                  <a:gd name="connsiteX36" fmla="*/ 147111 w 1366521"/>
                  <a:gd name="connsiteY36" fmla="*/ 765619 h 4884421"/>
                  <a:gd name="connsiteX37" fmla="*/ 144782 w 1366521"/>
                  <a:gd name="connsiteY37" fmla="*/ 764543 h 4884421"/>
                  <a:gd name="connsiteX38" fmla="*/ 127000 w 1366521"/>
                  <a:gd name="connsiteY38" fmla="*/ 673100 h 4884421"/>
                  <a:gd name="connsiteX39" fmla="*/ 129579 w 1366521"/>
                  <a:gd name="connsiteY39" fmla="*/ 674376 h 4884421"/>
                  <a:gd name="connsiteX40" fmla="*/ 0 w 1366521"/>
                  <a:gd name="connsiteY40" fmla="*/ 0 h 4884421"/>
                  <a:gd name="connsiteX0" fmla="*/ 1024311 w 1366521"/>
                  <a:gd name="connsiteY0" fmla="*/ 3187854 h 4884421"/>
                  <a:gd name="connsiteX1" fmla="*/ 677869 w 1366521"/>
                  <a:gd name="connsiteY1" fmla="*/ 3200613 h 4884421"/>
                  <a:gd name="connsiteX2" fmla="*/ 818632 w 1366521"/>
                  <a:gd name="connsiteY2" fmla="*/ 3923356 h 4884421"/>
                  <a:gd name="connsiteX3" fmla="*/ 1154059 w 1366521"/>
                  <a:gd name="connsiteY3" fmla="*/ 3819187 h 4884421"/>
                  <a:gd name="connsiteX4" fmla="*/ 1024311 w 1366521"/>
                  <a:gd name="connsiteY4" fmla="*/ 3187854 h 4884421"/>
                  <a:gd name="connsiteX5" fmla="*/ 521530 w 1366521"/>
                  <a:gd name="connsiteY5" fmla="*/ 2397896 h 4884421"/>
                  <a:gd name="connsiteX6" fmla="*/ 660513 w 1366521"/>
                  <a:gd name="connsiteY6" fmla="*/ 3111500 h 4884421"/>
                  <a:gd name="connsiteX7" fmla="*/ 1008619 w 1366521"/>
                  <a:gd name="connsiteY7" fmla="*/ 3111500 h 4884421"/>
                  <a:gd name="connsiteX8" fmla="*/ 874037 w 1366521"/>
                  <a:gd name="connsiteY8" fmla="*/ 2456650 h 4884421"/>
                  <a:gd name="connsiteX9" fmla="*/ 521530 w 1366521"/>
                  <a:gd name="connsiteY9" fmla="*/ 2397896 h 4884421"/>
                  <a:gd name="connsiteX10" fmla="*/ 365533 w 1366521"/>
                  <a:gd name="connsiteY10" fmla="*/ 1596940 h 4884421"/>
                  <a:gd name="connsiteX11" fmla="*/ 504019 w 1366521"/>
                  <a:gd name="connsiteY11" fmla="*/ 2307988 h 4884421"/>
                  <a:gd name="connsiteX12" fmla="*/ 857913 w 1366521"/>
                  <a:gd name="connsiteY12" fmla="*/ 2378192 h 4884421"/>
                  <a:gd name="connsiteX13" fmla="*/ 723242 w 1366521"/>
                  <a:gd name="connsiteY13" fmla="*/ 1722905 h 4884421"/>
                  <a:gd name="connsiteX14" fmla="*/ 365533 w 1366521"/>
                  <a:gd name="connsiteY14" fmla="*/ 1596940 h 4884421"/>
                  <a:gd name="connsiteX15" fmla="*/ 209215 w 1366521"/>
                  <a:gd name="connsiteY15" fmla="*/ 794332 h 4884421"/>
                  <a:gd name="connsiteX16" fmla="*/ 348106 w 1366521"/>
                  <a:gd name="connsiteY16" fmla="*/ 1507463 h 4884421"/>
                  <a:gd name="connsiteX17" fmla="*/ 707396 w 1366521"/>
                  <a:gd name="connsiteY17" fmla="*/ 1645801 h 4884421"/>
                  <a:gd name="connsiteX18" fmla="*/ 566339 w 1366521"/>
                  <a:gd name="connsiteY18" fmla="*/ 959442 h 4884421"/>
                  <a:gd name="connsiteX19" fmla="*/ 209215 w 1366521"/>
                  <a:gd name="connsiteY19" fmla="*/ 794332 h 4884421"/>
                  <a:gd name="connsiteX20" fmla="*/ 0 w 1366521"/>
                  <a:gd name="connsiteY20" fmla="*/ 0 h 4884421"/>
                  <a:gd name="connsiteX21" fmla="*/ 60939 w 1366521"/>
                  <a:gd name="connsiteY21" fmla="*/ 33015 h 4884421"/>
                  <a:gd name="connsiteX22" fmla="*/ 191854 w 1366521"/>
                  <a:gd name="connsiteY22" fmla="*/ 705190 h 4884421"/>
                  <a:gd name="connsiteX23" fmla="*/ 550564 w 1366521"/>
                  <a:gd name="connsiteY23" fmla="*/ 882684 h 4884421"/>
                  <a:gd name="connsiteX24" fmla="*/ 431800 w 1366521"/>
                  <a:gd name="connsiteY24" fmla="*/ 304800 h 4884421"/>
                  <a:gd name="connsiteX25" fmla="*/ 487667 w 1366521"/>
                  <a:gd name="connsiteY25" fmla="*/ 332836 h 4884421"/>
                  <a:gd name="connsiteX26" fmla="*/ 1366521 w 1366521"/>
                  <a:gd name="connsiteY26" fmla="*/ 4594774 h 4884421"/>
                  <a:gd name="connsiteX27" fmla="*/ 1320780 w 1366521"/>
                  <a:gd name="connsiteY27" fmla="*/ 4630420 h 4884421"/>
                  <a:gd name="connsiteX28" fmla="*/ 1169689 w 1366521"/>
                  <a:gd name="connsiteY28" fmla="*/ 3895236 h 4884421"/>
                  <a:gd name="connsiteX29" fmla="*/ 836098 w 1366521"/>
                  <a:gd name="connsiteY29" fmla="*/ 4013036 h 4884421"/>
                  <a:gd name="connsiteX30" fmla="*/ 995682 w 1366521"/>
                  <a:gd name="connsiteY30" fmla="*/ 4832411 h 4884421"/>
                  <a:gd name="connsiteX31" fmla="*/ 938523 w 1366521"/>
                  <a:gd name="connsiteY31" fmla="*/ 4884421 h 4884421"/>
                  <a:gd name="connsiteX32" fmla="*/ 615428 w 1366521"/>
                  <a:gd name="connsiteY32" fmla="*/ 3202912 h 4884421"/>
                  <a:gd name="connsiteX33" fmla="*/ 614681 w 1366521"/>
                  <a:gd name="connsiteY33" fmla="*/ 3202940 h 4884421"/>
                  <a:gd name="connsiteX34" fmla="*/ 596900 w 1366521"/>
                  <a:gd name="connsiteY34" fmla="*/ 3111500 h 4884421"/>
                  <a:gd name="connsiteX35" fmla="*/ 597863 w 1366521"/>
                  <a:gd name="connsiteY35" fmla="*/ 3111500 h 4884421"/>
                  <a:gd name="connsiteX36" fmla="*/ 147111 w 1366521"/>
                  <a:gd name="connsiteY36" fmla="*/ 765619 h 4884421"/>
                  <a:gd name="connsiteX37" fmla="*/ 127000 w 1366521"/>
                  <a:gd name="connsiteY37" fmla="*/ 673100 h 4884421"/>
                  <a:gd name="connsiteX38" fmla="*/ 129579 w 1366521"/>
                  <a:gd name="connsiteY38" fmla="*/ 674376 h 4884421"/>
                  <a:gd name="connsiteX39" fmla="*/ 0 w 1366521"/>
                  <a:gd name="connsiteY39" fmla="*/ 0 h 4884421"/>
                  <a:gd name="connsiteX0" fmla="*/ 1024311 w 1366521"/>
                  <a:gd name="connsiteY0" fmla="*/ 3187854 h 4884421"/>
                  <a:gd name="connsiteX1" fmla="*/ 677869 w 1366521"/>
                  <a:gd name="connsiteY1" fmla="*/ 3200613 h 4884421"/>
                  <a:gd name="connsiteX2" fmla="*/ 818632 w 1366521"/>
                  <a:gd name="connsiteY2" fmla="*/ 3923356 h 4884421"/>
                  <a:gd name="connsiteX3" fmla="*/ 1154059 w 1366521"/>
                  <a:gd name="connsiteY3" fmla="*/ 3819187 h 4884421"/>
                  <a:gd name="connsiteX4" fmla="*/ 1024311 w 1366521"/>
                  <a:gd name="connsiteY4" fmla="*/ 3187854 h 4884421"/>
                  <a:gd name="connsiteX5" fmla="*/ 521530 w 1366521"/>
                  <a:gd name="connsiteY5" fmla="*/ 2397896 h 4884421"/>
                  <a:gd name="connsiteX6" fmla="*/ 660513 w 1366521"/>
                  <a:gd name="connsiteY6" fmla="*/ 3111500 h 4884421"/>
                  <a:gd name="connsiteX7" fmla="*/ 1008619 w 1366521"/>
                  <a:gd name="connsiteY7" fmla="*/ 3111500 h 4884421"/>
                  <a:gd name="connsiteX8" fmla="*/ 874037 w 1366521"/>
                  <a:gd name="connsiteY8" fmla="*/ 2456650 h 4884421"/>
                  <a:gd name="connsiteX9" fmla="*/ 521530 w 1366521"/>
                  <a:gd name="connsiteY9" fmla="*/ 2397896 h 4884421"/>
                  <a:gd name="connsiteX10" fmla="*/ 365533 w 1366521"/>
                  <a:gd name="connsiteY10" fmla="*/ 1596940 h 4884421"/>
                  <a:gd name="connsiteX11" fmla="*/ 504019 w 1366521"/>
                  <a:gd name="connsiteY11" fmla="*/ 2307988 h 4884421"/>
                  <a:gd name="connsiteX12" fmla="*/ 857913 w 1366521"/>
                  <a:gd name="connsiteY12" fmla="*/ 2378192 h 4884421"/>
                  <a:gd name="connsiteX13" fmla="*/ 723242 w 1366521"/>
                  <a:gd name="connsiteY13" fmla="*/ 1722905 h 4884421"/>
                  <a:gd name="connsiteX14" fmla="*/ 365533 w 1366521"/>
                  <a:gd name="connsiteY14" fmla="*/ 1596940 h 4884421"/>
                  <a:gd name="connsiteX15" fmla="*/ 209215 w 1366521"/>
                  <a:gd name="connsiteY15" fmla="*/ 794332 h 4884421"/>
                  <a:gd name="connsiteX16" fmla="*/ 348106 w 1366521"/>
                  <a:gd name="connsiteY16" fmla="*/ 1507463 h 4884421"/>
                  <a:gd name="connsiteX17" fmla="*/ 707396 w 1366521"/>
                  <a:gd name="connsiteY17" fmla="*/ 1645801 h 4884421"/>
                  <a:gd name="connsiteX18" fmla="*/ 566339 w 1366521"/>
                  <a:gd name="connsiteY18" fmla="*/ 959442 h 4884421"/>
                  <a:gd name="connsiteX19" fmla="*/ 209215 w 1366521"/>
                  <a:gd name="connsiteY19" fmla="*/ 794332 h 4884421"/>
                  <a:gd name="connsiteX20" fmla="*/ 0 w 1366521"/>
                  <a:gd name="connsiteY20" fmla="*/ 0 h 4884421"/>
                  <a:gd name="connsiteX21" fmla="*/ 60939 w 1366521"/>
                  <a:gd name="connsiteY21" fmla="*/ 33015 h 4884421"/>
                  <a:gd name="connsiteX22" fmla="*/ 191854 w 1366521"/>
                  <a:gd name="connsiteY22" fmla="*/ 705190 h 4884421"/>
                  <a:gd name="connsiteX23" fmla="*/ 550564 w 1366521"/>
                  <a:gd name="connsiteY23" fmla="*/ 882684 h 4884421"/>
                  <a:gd name="connsiteX24" fmla="*/ 431800 w 1366521"/>
                  <a:gd name="connsiteY24" fmla="*/ 304800 h 4884421"/>
                  <a:gd name="connsiteX25" fmla="*/ 487667 w 1366521"/>
                  <a:gd name="connsiteY25" fmla="*/ 332836 h 4884421"/>
                  <a:gd name="connsiteX26" fmla="*/ 1366521 w 1366521"/>
                  <a:gd name="connsiteY26" fmla="*/ 4594774 h 4884421"/>
                  <a:gd name="connsiteX27" fmla="*/ 1320780 w 1366521"/>
                  <a:gd name="connsiteY27" fmla="*/ 4630420 h 4884421"/>
                  <a:gd name="connsiteX28" fmla="*/ 1169689 w 1366521"/>
                  <a:gd name="connsiteY28" fmla="*/ 3895236 h 4884421"/>
                  <a:gd name="connsiteX29" fmla="*/ 836098 w 1366521"/>
                  <a:gd name="connsiteY29" fmla="*/ 4013036 h 4884421"/>
                  <a:gd name="connsiteX30" fmla="*/ 995682 w 1366521"/>
                  <a:gd name="connsiteY30" fmla="*/ 4832411 h 4884421"/>
                  <a:gd name="connsiteX31" fmla="*/ 938523 w 1366521"/>
                  <a:gd name="connsiteY31" fmla="*/ 4884421 h 4884421"/>
                  <a:gd name="connsiteX32" fmla="*/ 615428 w 1366521"/>
                  <a:gd name="connsiteY32" fmla="*/ 3202912 h 4884421"/>
                  <a:gd name="connsiteX33" fmla="*/ 614681 w 1366521"/>
                  <a:gd name="connsiteY33" fmla="*/ 3202940 h 4884421"/>
                  <a:gd name="connsiteX34" fmla="*/ 596900 w 1366521"/>
                  <a:gd name="connsiteY34" fmla="*/ 3111500 h 4884421"/>
                  <a:gd name="connsiteX35" fmla="*/ 597863 w 1366521"/>
                  <a:gd name="connsiteY35" fmla="*/ 3111500 h 4884421"/>
                  <a:gd name="connsiteX36" fmla="*/ 127000 w 1366521"/>
                  <a:gd name="connsiteY36" fmla="*/ 673100 h 4884421"/>
                  <a:gd name="connsiteX37" fmla="*/ 129579 w 1366521"/>
                  <a:gd name="connsiteY37" fmla="*/ 674376 h 4884421"/>
                  <a:gd name="connsiteX38" fmla="*/ 0 w 1366521"/>
                  <a:gd name="connsiteY38" fmla="*/ 0 h 4884421"/>
                  <a:gd name="connsiteX0" fmla="*/ 1024311 w 1366521"/>
                  <a:gd name="connsiteY0" fmla="*/ 3187854 h 4884421"/>
                  <a:gd name="connsiteX1" fmla="*/ 677869 w 1366521"/>
                  <a:gd name="connsiteY1" fmla="*/ 3200613 h 4884421"/>
                  <a:gd name="connsiteX2" fmla="*/ 818632 w 1366521"/>
                  <a:gd name="connsiteY2" fmla="*/ 3923356 h 4884421"/>
                  <a:gd name="connsiteX3" fmla="*/ 1154059 w 1366521"/>
                  <a:gd name="connsiteY3" fmla="*/ 3819187 h 4884421"/>
                  <a:gd name="connsiteX4" fmla="*/ 1024311 w 1366521"/>
                  <a:gd name="connsiteY4" fmla="*/ 3187854 h 4884421"/>
                  <a:gd name="connsiteX5" fmla="*/ 521530 w 1366521"/>
                  <a:gd name="connsiteY5" fmla="*/ 2397896 h 4884421"/>
                  <a:gd name="connsiteX6" fmla="*/ 660513 w 1366521"/>
                  <a:gd name="connsiteY6" fmla="*/ 3111500 h 4884421"/>
                  <a:gd name="connsiteX7" fmla="*/ 1008619 w 1366521"/>
                  <a:gd name="connsiteY7" fmla="*/ 3111500 h 4884421"/>
                  <a:gd name="connsiteX8" fmla="*/ 874037 w 1366521"/>
                  <a:gd name="connsiteY8" fmla="*/ 2456650 h 4884421"/>
                  <a:gd name="connsiteX9" fmla="*/ 521530 w 1366521"/>
                  <a:gd name="connsiteY9" fmla="*/ 2397896 h 4884421"/>
                  <a:gd name="connsiteX10" fmla="*/ 365533 w 1366521"/>
                  <a:gd name="connsiteY10" fmla="*/ 1596940 h 4884421"/>
                  <a:gd name="connsiteX11" fmla="*/ 504019 w 1366521"/>
                  <a:gd name="connsiteY11" fmla="*/ 2307988 h 4884421"/>
                  <a:gd name="connsiteX12" fmla="*/ 857913 w 1366521"/>
                  <a:gd name="connsiteY12" fmla="*/ 2378192 h 4884421"/>
                  <a:gd name="connsiteX13" fmla="*/ 723242 w 1366521"/>
                  <a:gd name="connsiteY13" fmla="*/ 1722905 h 4884421"/>
                  <a:gd name="connsiteX14" fmla="*/ 365533 w 1366521"/>
                  <a:gd name="connsiteY14" fmla="*/ 1596940 h 4884421"/>
                  <a:gd name="connsiteX15" fmla="*/ 209215 w 1366521"/>
                  <a:gd name="connsiteY15" fmla="*/ 794332 h 4884421"/>
                  <a:gd name="connsiteX16" fmla="*/ 348106 w 1366521"/>
                  <a:gd name="connsiteY16" fmla="*/ 1507463 h 4884421"/>
                  <a:gd name="connsiteX17" fmla="*/ 707396 w 1366521"/>
                  <a:gd name="connsiteY17" fmla="*/ 1645801 h 4884421"/>
                  <a:gd name="connsiteX18" fmla="*/ 566339 w 1366521"/>
                  <a:gd name="connsiteY18" fmla="*/ 959442 h 4884421"/>
                  <a:gd name="connsiteX19" fmla="*/ 209215 w 1366521"/>
                  <a:gd name="connsiteY19" fmla="*/ 794332 h 4884421"/>
                  <a:gd name="connsiteX20" fmla="*/ 0 w 1366521"/>
                  <a:gd name="connsiteY20" fmla="*/ 0 h 4884421"/>
                  <a:gd name="connsiteX21" fmla="*/ 60939 w 1366521"/>
                  <a:gd name="connsiteY21" fmla="*/ 33015 h 4884421"/>
                  <a:gd name="connsiteX22" fmla="*/ 191854 w 1366521"/>
                  <a:gd name="connsiteY22" fmla="*/ 705190 h 4884421"/>
                  <a:gd name="connsiteX23" fmla="*/ 550564 w 1366521"/>
                  <a:gd name="connsiteY23" fmla="*/ 882684 h 4884421"/>
                  <a:gd name="connsiteX24" fmla="*/ 431800 w 1366521"/>
                  <a:gd name="connsiteY24" fmla="*/ 304800 h 4884421"/>
                  <a:gd name="connsiteX25" fmla="*/ 487667 w 1366521"/>
                  <a:gd name="connsiteY25" fmla="*/ 332836 h 4884421"/>
                  <a:gd name="connsiteX26" fmla="*/ 1366521 w 1366521"/>
                  <a:gd name="connsiteY26" fmla="*/ 4594774 h 4884421"/>
                  <a:gd name="connsiteX27" fmla="*/ 1320780 w 1366521"/>
                  <a:gd name="connsiteY27" fmla="*/ 4630420 h 4884421"/>
                  <a:gd name="connsiteX28" fmla="*/ 1169689 w 1366521"/>
                  <a:gd name="connsiteY28" fmla="*/ 3895236 h 4884421"/>
                  <a:gd name="connsiteX29" fmla="*/ 836098 w 1366521"/>
                  <a:gd name="connsiteY29" fmla="*/ 4013036 h 4884421"/>
                  <a:gd name="connsiteX30" fmla="*/ 995682 w 1366521"/>
                  <a:gd name="connsiteY30" fmla="*/ 4832411 h 4884421"/>
                  <a:gd name="connsiteX31" fmla="*/ 938523 w 1366521"/>
                  <a:gd name="connsiteY31" fmla="*/ 4884421 h 4884421"/>
                  <a:gd name="connsiteX32" fmla="*/ 615428 w 1366521"/>
                  <a:gd name="connsiteY32" fmla="*/ 3202912 h 4884421"/>
                  <a:gd name="connsiteX33" fmla="*/ 614681 w 1366521"/>
                  <a:gd name="connsiteY33" fmla="*/ 3202940 h 4884421"/>
                  <a:gd name="connsiteX34" fmla="*/ 596900 w 1366521"/>
                  <a:gd name="connsiteY34" fmla="*/ 3111500 h 4884421"/>
                  <a:gd name="connsiteX35" fmla="*/ 597863 w 1366521"/>
                  <a:gd name="connsiteY35" fmla="*/ 3111500 h 4884421"/>
                  <a:gd name="connsiteX36" fmla="*/ 127000 w 1366521"/>
                  <a:gd name="connsiteY36" fmla="*/ 673100 h 4884421"/>
                  <a:gd name="connsiteX37" fmla="*/ 0 w 1366521"/>
                  <a:gd name="connsiteY37" fmla="*/ 0 h 4884421"/>
                  <a:gd name="connsiteX0" fmla="*/ 1024311 w 1366521"/>
                  <a:gd name="connsiteY0" fmla="*/ 3187854 h 4884421"/>
                  <a:gd name="connsiteX1" fmla="*/ 677869 w 1366521"/>
                  <a:gd name="connsiteY1" fmla="*/ 3200613 h 4884421"/>
                  <a:gd name="connsiteX2" fmla="*/ 818632 w 1366521"/>
                  <a:gd name="connsiteY2" fmla="*/ 3923356 h 4884421"/>
                  <a:gd name="connsiteX3" fmla="*/ 1154059 w 1366521"/>
                  <a:gd name="connsiteY3" fmla="*/ 3819187 h 4884421"/>
                  <a:gd name="connsiteX4" fmla="*/ 1024311 w 1366521"/>
                  <a:gd name="connsiteY4" fmla="*/ 3187854 h 4884421"/>
                  <a:gd name="connsiteX5" fmla="*/ 521530 w 1366521"/>
                  <a:gd name="connsiteY5" fmla="*/ 2397896 h 4884421"/>
                  <a:gd name="connsiteX6" fmla="*/ 660513 w 1366521"/>
                  <a:gd name="connsiteY6" fmla="*/ 3111500 h 4884421"/>
                  <a:gd name="connsiteX7" fmla="*/ 1008619 w 1366521"/>
                  <a:gd name="connsiteY7" fmla="*/ 3111500 h 4884421"/>
                  <a:gd name="connsiteX8" fmla="*/ 874037 w 1366521"/>
                  <a:gd name="connsiteY8" fmla="*/ 2456650 h 4884421"/>
                  <a:gd name="connsiteX9" fmla="*/ 521530 w 1366521"/>
                  <a:gd name="connsiteY9" fmla="*/ 2397896 h 4884421"/>
                  <a:gd name="connsiteX10" fmla="*/ 365533 w 1366521"/>
                  <a:gd name="connsiteY10" fmla="*/ 1596940 h 4884421"/>
                  <a:gd name="connsiteX11" fmla="*/ 504019 w 1366521"/>
                  <a:gd name="connsiteY11" fmla="*/ 2307988 h 4884421"/>
                  <a:gd name="connsiteX12" fmla="*/ 857913 w 1366521"/>
                  <a:gd name="connsiteY12" fmla="*/ 2378192 h 4884421"/>
                  <a:gd name="connsiteX13" fmla="*/ 723242 w 1366521"/>
                  <a:gd name="connsiteY13" fmla="*/ 1722905 h 4884421"/>
                  <a:gd name="connsiteX14" fmla="*/ 365533 w 1366521"/>
                  <a:gd name="connsiteY14" fmla="*/ 1596940 h 4884421"/>
                  <a:gd name="connsiteX15" fmla="*/ 209215 w 1366521"/>
                  <a:gd name="connsiteY15" fmla="*/ 794332 h 4884421"/>
                  <a:gd name="connsiteX16" fmla="*/ 348106 w 1366521"/>
                  <a:gd name="connsiteY16" fmla="*/ 1507463 h 4884421"/>
                  <a:gd name="connsiteX17" fmla="*/ 707396 w 1366521"/>
                  <a:gd name="connsiteY17" fmla="*/ 1645801 h 4884421"/>
                  <a:gd name="connsiteX18" fmla="*/ 566339 w 1366521"/>
                  <a:gd name="connsiteY18" fmla="*/ 959442 h 4884421"/>
                  <a:gd name="connsiteX19" fmla="*/ 209215 w 1366521"/>
                  <a:gd name="connsiteY19" fmla="*/ 794332 h 4884421"/>
                  <a:gd name="connsiteX20" fmla="*/ 0 w 1366521"/>
                  <a:gd name="connsiteY20" fmla="*/ 0 h 4884421"/>
                  <a:gd name="connsiteX21" fmla="*/ 60939 w 1366521"/>
                  <a:gd name="connsiteY21" fmla="*/ 33015 h 4884421"/>
                  <a:gd name="connsiteX22" fmla="*/ 191854 w 1366521"/>
                  <a:gd name="connsiteY22" fmla="*/ 705190 h 4884421"/>
                  <a:gd name="connsiteX23" fmla="*/ 550564 w 1366521"/>
                  <a:gd name="connsiteY23" fmla="*/ 882684 h 4884421"/>
                  <a:gd name="connsiteX24" fmla="*/ 431800 w 1366521"/>
                  <a:gd name="connsiteY24" fmla="*/ 304800 h 4884421"/>
                  <a:gd name="connsiteX25" fmla="*/ 487667 w 1366521"/>
                  <a:gd name="connsiteY25" fmla="*/ 332836 h 4884421"/>
                  <a:gd name="connsiteX26" fmla="*/ 1366521 w 1366521"/>
                  <a:gd name="connsiteY26" fmla="*/ 4594774 h 4884421"/>
                  <a:gd name="connsiteX27" fmla="*/ 1320780 w 1366521"/>
                  <a:gd name="connsiteY27" fmla="*/ 4630420 h 4884421"/>
                  <a:gd name="connsiteX28" fmla="*/ 1169689 w 1366521"/>
                  <a:gd name="connsiteY28" fmla="*/ 3895236 h 4884421"/>
                  <a:gd name="connsiteX29" fmla="*/ 836098 w 1366521"/>
                  <a:gd name="connsiteY29" fmla="*/ 4013036 h 4884421"/>
                  <a:gd name="connsiteX30" fmla="*/ 995682 w 1366521"/>
                  <a:gd name="connsiteY30" fmla="*/ 4832411 h 4884421"/>
                  <a:gd name="connsiteX31" fmla="*/ 938523 w 1366521"/>
                  <a:gd name="connsiteY31" fmla="*/ 4884421 h 4884421"/>
                  <a:gd name="connsiteX32" fmla="*/ 615428 w 1366521"/>
                  <a:gd name="connsiteY32" fmla="*/ 3202912 h 4884421"/>
                  <a:gd name="connsiteX33" fmla="*/ 614681 w 1366521"/>
                  <a:gd name="connsiteY33" fmla="*/ 3202940 h 4884421"/>
                  <a:gd name="connsiteX34" fmla="*/ 596900 w 1366521"/>
                  <a:gd name="connsiteY34" fmla="*/ 3111500 h 4884421"/>
                  <a:gd name="connsiteX35" fmla="*/ 597863 w 1366521"/>
                  <a:gd name="connsiteY35" fmla="*/ 3111500 h 4884421"/>
                  <a:gd name="connsiteX36" fmla="*/ 0 w 1366521"/>
                  <a:gd name="connsiteY36" fmla="*/ 0 h 4884421"/>
                  <a:gd name="connsiteX0" fmla="*/ 1024311 w 1366521"/>
                  <a:gd name="connsiteY0" fmla="*/ 3187854 h 4884421"/>
                  <a:gd name="connsiteX1" fmla="*/ 677869 w 1366521"/>
                  <a:gd name="connsiteY1" fmla="*/ 3200613 h 4884421"/>
                  <a:gd name="connsiteX2" fmla="*/ 818632 w 1366521"/>
                  <a:gd name="connsiteY2" fmla="*/ 3923356 h 4884421"/>
                  <a:gd name="connsiteX3" fmla="*/ 1154059 w 1366521"/>
                  <a:gd name="connsiteY3" fmla="*/ 3819187 h 4884421"/>
                  <a:gd name="connsiteX4" fmla="*/ 1024311 w 1366521"/>
                  <a:gd name="connsiteY4" fmla="*/ 3187854 h 4884421"/>
                  <a:gd name="connsiteX5" fmla="*/ 521530 w 1366521"/>
                  <a:gd name="connsiteY5" fmla="*/ 2397896 h 4884421"/>
                  <a:gd name="connsiteX6" fmla="*/ 660513 w 1366521"/>
                  <a:gd name="connsiteY6" fmla="*/ 3111500 h 4884421"/>
                  <a:gd name="connsiteX7" fmla="*/ 1008619 w 1366521"/>
                  <a:gd name="connsiteY7" fmla="*/ 3111500 h 4884421"/>
                  <a:gd name="connsiteX8" fmla="*/ 874037 w 1366521"/>
                  <a:gd name="connsiteY8" fmla="*/ 2456650 h 4884421"/>
                  <a:gd name="connsiteX9" fmla="*/ 521530 w 1366521"/>
                  <a:gd name="connsiteY9" fmla="*/ 2397896 h 4884421"/>
                  <a:gd name="connsiteX10" fmla="*/ 365533 w 1366521"/>
                  <a:gd name="connsiteY10" fmla="*/ 1596940 h 4884421"/>
                  <a:gd name="connsiteX11" fmla="*/ 504019 w 1366521"/>
                  <a:gd name="connsiteY11" fmla="*/ 2307988 h 4884421"/>
                  <a:gd name="connsiteX12" fmla="*/ 857913 w 1366521"/>
                  <a:gd name="connsiteY12" fmla="*/ 2378192 h 4884421"/>
                  <a:gd name="connsiteX13" fmla="*/ 723242 w 1366521"/>
                  <a:gd name="connsiteY13" fmla="*/ 1722905 h 4884421"/>
                  <a:gd name="connsiteX14" fmla="*/ 365533 w 1366521"/>
                  <a:gd name="connsiteY14" fmla="*/ 1596940 h 4884421"/>
                  <a:gd name="connsiteX15" fmla="*/ 209215 w 1366521"/>
                  <a:gd name="connsiteY15" fmla="*/ 794332 h 4884421"/>
                  <a:gd name="connsiteX16" fmla="*/ 348106 w 1366521"/>
                  <a:gd name="connsiteY16" fmla="*/ 1507463 h 4884421"/>
                  <a:gd name="connsiteX17" fmla="*/ 707396 w 1366521"/>
                  <a:gd name="connsiteY17" fmla="*/ 1645801 h 4884421"/>
                  <a:gd name="connsiteX18" fmla="*/ 566339 w 1366521"/>
                  <a:gd name="connsiteY18" fmla="*/ 959442 h 4884421"/>
                  <a:gd name="connsiteX19" fmla="*/ 209215 w 1366521"/>
                  <a:gd name="connsiteY19" fmla="*/ 794332 h 4884421"/>
                  <a:gd name="connsiteX20" fmla="*/ 0 w 1366521"/>
                  <a:gd name="connsiteY20" fmla="*/ 0 h 4884421"/>
                  <a:gd name="connsiteX21" fmla="*/ 60939 w 1366521"/>
                  <a:gd name="connsiteY21" fmla="*/ 33015 h 4884421"/>
                  <a:gd name="connsiteX22" fmla="*/ 191854 w 1366521"/>
                  <a:gd name="connsiteY22" fmla="*/ 705190 h 4884421"/>
                  <a:gd name="connsiteX23" fmla="*/ 550564 w 1366521"/>
                  <a:gd name="connsiteY23" fmla="*/ 882684 h 4884421"/>
                  <a:gd name="connsiteX24" fmla="*/ 431800 w 1366521"/>
                  <a:gd name="connsiteY24" fmla="*/ 304800 h 4884421"/>
                  <a:gd name="connsiteX25" fmla="*/ 487667 w 1366521"/>
                  <a:gd name="connsiteY25" fmla="*/ 332836 h 4884421"/>
                  <a:gd name="connsiteX26" fmla="*/ 1366521 w 1366521"/>
                  <a:gd name="connsiteY26" fmla="*/ 4594774 h 4884421"/>
                  <a:gd name="connsiteX27" fmla="*/ 1320780 w 1366521"/>
                  <a:gd name="connsiteY27" fmla="*/ 4630420 h 4884421"/>
                  <a:gd name="connsiteX28" fmla="*/ 1169689 w 1366521"/>
                  <a:gd name="connsiteY28" fmla="*/ 3895236 h 4884421"/>
                  <a:gd name="connsiteX29" fmla="*/ 836098 w 1366521"/>
                  <a:gd name="connsiteY29" fmla="*/ 4013036 h 4884421"/>
                  <a:gd name="connsiteX30" fmla="*/ 995682 w 1366521"/>
                  <a:gd name="connsiteY30" fmla="*/ 4832411 h 4884421"/>
                  <a:gd name="connsiteX31" fmla="*/ 938523 w 1366521"/>
                  <a:gd name="connsiteY31" fmla="*/ 4884421 h 4884421"/>
                  <a:gd name="connsiteX32" fmla="*/ 615428 w 1366521"/>
                  <a:gd name="connsiteY32" fmla="*/ 3202912 h 4884421"/>
                  <a:gd name="connsiteX33" fmla="*/ 596900 w 1366521"/>
                  <a:gd name="connsiteY33" fmla="*/ 3111500 h 4884421"/>
                  <a:gd name="connsiteX34" fmla="*/ 597863 w 1366521"/>
                  <a:gd name="connsiteY34" fmla="*/ 3111500 h 4884421"/>
                  <a:gd name="connsiteX35" fmla="*/ 0 w 1366521"/>
                  <a:gd name="connsiteY35" fmla="*/ 0 h 4884421"/>
                  <a:gd name="connsiteX0" fmla="*/ 1024311 w 1366521"/>
                  <a:gd name="connsiteY0" fmla="*/ 3187854 h 4884421"/>
                  <a:gd name="connsiteX1" fmla="*/ 677869 w 1366521"/>
                  <a:gd name="connsiteY1" fmla="*/ 3200613 h 4884421"/>
                  <a:gd name="connsiteX2" fmla="*/ 818632 w 1366521"/>
                  <a:gd name="connsiteY2" fmla="*/ 3923356 h 4884421"/>
                  <a:gd name="connsiteX3" fmla="*/ 1154059 w 1366521"/>
                  <a:gd name="connsiteY3" fmla="*/ 3819187 h 4884421"/>
                  <a:gd name="connsiteX4" fmla="*/ 1024311 w 1366521"/>
                  <a:gd name="connsiteY4" fmla="*/ 3187854 h 4884421"/>
                  <a:gd name="connsiteX5" fmla="*/ 521530 w 1366521"/>
                  <a:gd name="connsiteY5" fmla="*/ 2397896 h 4884421"/>
                  <a:gd name="connsiteX6" fmla="*/ 660513 w 1366521"/>
                  <a:gd name="connsiteY6" fmla="*/ 3111500 h 4884421"/>
                  <a:gd name="connsiteX7" fmla="*/ 1008619 w 1366521"/>
                  <a:gd name="connsiteY7" fmla="*/ 3111500 h 4884421"/>
                  <a:gd name="connsiteX8" fmla="*/ 874037 w 1366521"/>
                  <a:gd name="connsiteY8" fmla="*/ 2456650 h 4884421"/>
                  <a:gd name="connsiteX9" fmla="*/ 521530 w 1366521"/>
                  <a:gd name="connsiteY9" fmla="*/ 2397896 h 4884421"/>
                  <a:gd name="connsiteX10" fmla="*/ 365533 w 1366521"/>
                  <a:gd name="connsiteY10" fmla="*/ 1596940 h 4884421"/>
                  <a:gd name="connsiteX11" fmla="*/ 504019 w 1366521"/>
                  <a:gd name="connsiteY11" fmla="*/ 2307988 h 4884421"/>
                  <a:gd name="connsiteX12" fmla="*/ 857913 w 1366521"/>
                  <a:gd name="connsiteY12" fmla="*/ 2378192 h 4884421"/>
                  <a:gd name="connsiteX13" fmla="*/ 723242 w 1366521"/>
                  <a:gd name="connsiteY13" fmla="*/ 1722905 h 4884421"/>
                  <a:gd name="connsiteX14" fmla="*/ 365533 w 1366521"/>
                  <a:gd name="connsiteY14" fmla="*/ 1596940 h 4884421"/>
                  <a:gd name="connsiteX15" fmla="*/ 209215 w 1366521"/>
                  <a:gd name="connsiteY15" fmla="*/ 794332 h 4884421"/>
                  <a:gd name="connsiteX16" fmla="*/ 348106 w 1366521"/>
                  <a:gd name="connsiteY16" fmla="*/ 1507463 h 4884421"/>
                  <a:gd name="connsiteX17" fmla="*/ 707396 w 1366521"/>
                  <a:gd name="connsiteY17" fmla="*/ 1645801 h 4884421"/>
                  <a:gd name="connsiteX18" fmla="*/ 566339 w 1366521"/>
                  <a:gd name="connsiteY18" fmla="*/ 959442 h 4884421"/>
                  <a:gd name="connsiteX19" fmla="*/ 209215 w 1366521"/>
                  <a:gd name="connsiteY19" fmla="*/ 794332 h 4884421"/>
                  <a:gd name="connsiteX20" fmla="*/ 0 w 1366521"/>
                  <a:gd name="connsiteY20" fmla="*/ 0 h 4884421"/>
                  <a:gd name="connsiteX21" fmla="*/ 60939 w 1366521"/>
                  <a:gd name="connsiteY21" fmla="*/ 33015 h 4884421"/>
                  <a:gd name="connsiteX22" fmla="*/ 191854 w 1366521"/>
                  <a:gd name="connsiteY22" fmla="*/ 705190 h 4884421"/>
                  <a:gd name="connsiteX23" fmla="*/ 550564 w 1366521"/>
                  <a:gd name="connsiteY23" fmla="*/ 882684 h 4884421"/>
                  <a:gd name="connsiteX24" fmla="*/ 431800 w 1366521"/>
                  <a:gd name="connsiteY24" fmla="*/ 304800 h 4884421"/>
                  <a:gd name="connsiteX25" fmla="*/ 487667 w 1366521"/>
                  <a:gd name="connsiteY25" fmla="*/ 332836 h 4884421"/>
                  <a:gd name="connsiteX26" fmla="*/ 1366521 w 1366521"/>
                  <a:gd name="connsiteY26" fmla="*/ 4594774 h 4884421"/>
                  <a:gd name="connsiteX27" fmla="*/ 1320780 w 1366521"/>
                  <a:gd name="connsiteY27" fmla="*/ 4630420 h 4884421"/>
                  <a:gd name="connsiteX28" fmla="*/ 1169689 w 1366521"/>
                  <a:gd name="connsiteY28" fmla="*/ 3895236 h 4884421"/>
                  <a:gd name="connsiteX29" fmla="*/ 836098 w 1366521"/>
                  <a:gd name="connsiteY29" fmla="*/ 4013036 h 4884421"/>
                  <a:gd name="connsiteX30" fmla="*/ 995682 w 1366521"/>
                  <a:gd name="connsiteY30" fmla="*/ 4832411 h 4884421"/>
                  <a:gd name="connsiteX31" fmla="*/ 938523 w 1366521"/>
                  <a:gd name="connsiteY31" fmla="*/ 4884421 h 4884421"/>
                  <a:gd name="connsiteX32" fmla="*/ 615428 w 1366521"/>
                  <a:gd name="connsiteY32" fmla="*/ 3202912 h 4884421"/>
                  <a:gd name="connsiteX33" fmla="*/ 596900 w 1366521"/>
                  <a:gd name="connsiteY33" fmla="*/ 3111500 h 4884421"/>
                  <a:gd name="connsiteX34" fmla="*/ 0 w 1366521"/>
                  <a:gd name="connsiteY34" fmla="*/ 0 h 4884421"/>
                  <a:gd name="connsiteX0" fmla="*/ 1024311 w 1366521"/>
                  <a:gd name="connsiteY0" fmla="*/ 3187854 h 4884421"/>
                  <a:gd name="connsiteX1" fmla="*/ 677869 w 1366521"/>
                  <a:gd name="connsiteY1" fmla="*/ 3200613 h 4884421"/>
                  <a:gd name="connsiteX2" fmla="*/ 818632 w 1366521"/>
                  <a:gd name="connsiteY2" fmla="*/ 3923356 h 4884421"/>
                  <a:gd name="connsiteX3" fmla="*/ 1154059 w 1366521"/>
                  <a:gd name="connsiteY3" fmla="*/ 3819187 h 4884421"/>
                  <a:gd name="connsiteX4" fmla="*/ 1024311 w 1366521"/>
                  <a:gd name="connsiteY4" fmla="*/ 3187854 h 4884421"/>
                  <a:gd name="connsiteX5" fmla="*/ 521530 w 1366521"/>
                  <a:gd name="connsiteY5" fmla="*/ 2397896 h 4884421"/>
                  <a:gd name="connsiteX6" fmla="*/ 660513 w 1366521"/>
                  <a:gd name="connsiteY6" fmla="*/ 3111500 h 4884421"/>
                  <a:gd name="connsiteX7" fmla="*/ 1008619 w 1366521"/>
                  <a:gd name="connsiteY7" fmla="*/ 3111500 h 4884421"/>
                  <a:gd name="connsiteX8" fmla="*/ 874037 w 1366521"/>
                  <a:gd name="connsiteY8" fmla="*/ 2456650 h 4884421"/>
                  <a:gd name="connsiteX9" fmla="*/ 521530 w 1366521"/>
                  <a:gd name="connsiteY9" fmla="*/ 2397896 h 4884421"/>
                  <a:gd name="connsiteX10" fmla="*/ 365533 w 1366521"/>
                  <a:gd name="connsiteY10" fmla="*/ 1596940 h 4884421"/>
                  <a:gd name="connsiteX11" fmla="*/ 504019 w 1366521"/>
                  <a:gd name="connsiteY11" fmla="*/ 2307988 h 4884421"/>
                  <a:gd name="connsiteX12" fmla="*/ 857913 w 1366521"/>
                  <a:gd name="connsiteY12" fmla="*/ 2378192 h 4884421"/>
                  <a:gd name="connsiteX13" fmla="*/ 723242 w 1366521"/>
                  <a:gd name="connsiteY13" fmla="*/ 1722905 h 4884421"/>
                  <a:gd name="connsiteX14" fmla="*/ 365533 w 1366521"/>
                  <a:gd name="connsiteY14" fmla="*/ 1596940 h 4884421"/>
                  <a:gd name="connsiteX15" fmla="*/ 209215 w 1366521"/>
                  <a:gd name="connsiteY15" fmla="*/ 794332 h 4884421"/>
                  <a:gd name="connsiteX16" fmla="*/ 348106 w 1366521"/>
                  <a:gd name="connsiteY16" fmla="*/ 1507463 h 4884421"/>
                  <a:gd name="connsiteX17" fmla="*/ 707396 w 1366521"/>
                  <a:gd name="connsiteY17" fmla="*/ 1645801 h 4884421"/>
                  <a:gd name="connsiteX18" fmla="*/ 566339 w 1366521"/>
                  <a:gd name="connsiteY18" fmla="*/ 959442 h 4884421"/>
                  <a:gd name="connsiteX19" fmla="*/ 209215 w 1366521"/>
                  <a:gd name="connsiteY19" fmla="*/ 794332 h 4884421"/>
                  <a:gd name="connsiteX20" fmla="*/ 0 w 1366521"/>
                  <a:gd name="connsiteY20" fmla="*/ 0 h 4884421"/>
                  <a:gd name="connsiteX21" fmla="*/ 60939 w 1366521"/>
                  <a:gd name="connsiteY21" fmla="*/ 33015 h 4884421"/>
                  <a:gd name="connsiteX22" fmla="*/ 191854 w 1366521"/>
                  <a:gd name="connsiteY22" fmla="*/ 705190 h 4884421"/>
                  <a:gd name="connsiteX23" fmla="*/ 550564 w 1366521"/>
                  <a:gd name="connsiteY23" fmla="*/ 882684 h 4884421"/>
                  <a:gd name="connsiteX24" fmla="*/ 431800 w 1366521"/>
                  <a:gd name="connsiteY24" fmla="*/ 304800 h 4884421"/>
                  <a:gd name="connsiteX25" fmla="*/ 487667 w 1366521"/>
                  <a:gd name="connsiteY25" fmla="*/ 332836 h 4884421"/>
                  <a:gd name="connsiteX26" fmla="*/ 1366521 w 1366521"/>
                  <a:gd name="connsiteY26" fmla="*/ 4594774 h 4884421"/>
                  <a:gd name="connsiteX27" fmla="*/ 1320780 w 1366521"/>
                  <a:gd name="connsiteY27" fmla="*/ 4630420 h 4884421"/>
                  <a:gd name="connsiteX28" fmla="*/ 1169689 w 1366521"/>
                  <a:gd name="connsiteY28" fmla="*/ 3895236 h 4884421"/>
                  <a:gd name="connsiteX29" fmla="*/ 836098 w 1366521"/>
                  <a:gd name="connsiteY29" fmla="*/ 4013036 h 4884421"/>
                  <a:gd name="connsiteX30" fmla="*/ 995682 w 1366521"/>
                  <a:gd name="connsiteY30" fmla="*/ 4832411 h 4884421"/>
                  <a:gd name="connsiteX31" fmla="*/ 938523 w 1366521"/>
                  <a:gd name="connsiteY31" fmla="*/ 4884421 h 4884421"/>
                  <a:gd name="connsiteX32" fmla="*/ 615428 w 1366521"/>
                  <a:gd name="connsiteY32" fmla="*/ 3202912 h 4884421"/>
                  <a:gd name="connsiteX33" fmla="*/ 0 w 1366521"/>
                  <a:gd name="connsiteY33" fmla="*/ 0 h 4884421"/>
                  <a:gd name="connsiteX0" fmla="*/ 1024311 w 1366521"/>
                  <a:gd name="connsiteY0" fmla="*/ 3187854 h 4884421"/>
                  <a:gd name="connsiteX1" fmla="*/ 677869 w 1366521"/>
                  <a:gd name="connsiteY1" fmla="*/ 3200613 h 4884421"/>
                  <a:gd name="connsiteX2" fmla="*/ 818632 w 1366521"/>
                  <a:gd name="connsiteY2" fmla="*/ 3923356 h 4884421"/>
                  <a:gd name="connsiteX3" fmla="*/ 1154059 w 1366521"/>
                  <a:gd name="connsiteY3" fmla="*/ 3819187 h 4884421"/>
                  <a:gd name="connsiteX4" fmla="*/ 1024311 w 1366521"/>
                  <a:gd name="connsiteY4" fmla="*/ 3187854 h 4884421"/>
                  <a:gd name="connsiteX5" fmla="*/ 521530 w 1366521"/>
                  <a:gd name="connsiteY5" fmla="*/ 2397896 h 4884421"/>
                  <a:gd name="connsiteX6" fmla="*/ 660513 w 1366521"/>
                  <a:gd name="connsiteY6" fmla="*/ 3111500 h 4884421"/>
                  <a:gd name="connsiteX7" fmla="*/ 1008619 w 1366521"/>
                  <a:gd name="connsiteY7" fmla="*/ 3111500 h 4884421"/>
                  <a:gd name="connsiteX8" fmla="*/ 874037 w 1366521"/>
                  <a:gd name="connsiteY8" fmla="*/ 2456650 h 4884421"/>
                  <a:gd name="connsiteX9" fmla="*/ 521530 w 1366521"/>
                  <a:gd name="connsiteY9" fmla="*/ 2397896 h 4884421"/>
                  <a:gd name="connsiteX10" fmla="*/ 365533 w 1366521"/>
                  <a:gd name="connsiteY10" fmla="*/ 1596940 h 4884421"/>
                  <a:gd name="connsiteX11" fmla="*/ 504019 w 1366521"/>
                  <a:gd name="connsiteY11" fmla="*/ 2307988 h 4884421"/>
                  <a:gd name="connsiteX12" fmla="*/ 857913 w 1366521"/>
                  <a:gd name="connsiteY12" fmla="*/ 2378192 h 4884421"/>
                  <a:gd name="connsiteX13" fmla="*/ 723242 w 1366521"/>
                  <a:gd name="connsiteY13" fmla="*/ 1722905 h 4884421"/>
                  <a:gd name="connsiteX14" fmla="*/ 365533 w 1366521"/>
                  <a:gd name="connsiteY14" fmla="*/ 1596940 h 4884421"/>
                  <a:gd name="connsiteX15" fmla="*/ 209215 w 1366521"/>
                  <a:gd name="connsiteY15" fmla="*/ 794332 h 4884421"/>
                  <a:gd name="connsiteX16" fmla="*/ 348106 w 1366521"/>
                  <a:gd name="connsiteY16" fmla="*/ 1507463 h 4884421"/>
                  <a:gd name="connsiteX17" fmla="*/ 707396 w 1366521"/>
                  <a:gd name="connsiteY17" fmla="*/ 1645801 h 4884421"/>
                  <a:gd name="connsiteX18" fmla="*/ 566339 w 1366521"/>
                  <a:gd name="connsiteY18" fmla="*/ 959442 h 4884421"/>
                  <a:gd name="connsiteX19" fmla="*/ 209215 w 1366521"/>
                  <a:gd name="connsiteY19" fmla="*/ 794332 h 4884421"/>
                  <a:gd name="connsiteX20" fmla="*/ 0 w 1366521"/>
                  <a:gd name="connsiteY20" fmla="*/ 0 h 4884421"/>
                  <a:gd name="connsiteX21" fmla="*/ 60939 w 1366521"/>
                  <a:gd name="connsiteY21" fmla="*/ 33015 h 4884421"/>
                  <a:gd name="connsiteX22" fmla="*/ 191854 w 1366521"/>
                  <a:gd name="connsiteY22" fmla="*/ 705190 h 4884421"/>
                  <a:gd name="connsiteX23" fmla="*/ 550564 w 1366521"/>
                  <a:gd name="connsiteY23" fmla="*/ 882684 h 4884421"/>
                  <a:gd name="connsiteX24" fmla="*/ 431800 w 1366521"/>
                  <a:gd name="connsiteY24" fmla="*/ 304800 h 4884421"/>
                  <a:gd name="connsiteX25" fmla="*/ 487667 w 1366521"/>
                  <a:gd name="connsiteY25" fmla="*/ 332836 h 4884421"/>
                  <a:gd name="connsiteX26" fmla="*/ 1366521 w 1366521"/>
                  <a:gd name="connsiteY26" fmla="*/ 4594774 h 4884421"/>
                  <a:gd name="connsiteX27" fmla="*/ 1320780 w 1366521"/>
                  <a:gd name="connsiteY27" fmla="*/ 4630420 h 4884421"/>
                  <a:gd name="connsiteX28" fmla="*/ 1169689 w 1366521"/>
                  <a:gd name="connsiteY28" fmla="*/ 3895236 h 4884421"/>
                  <a:gd name="connsiteX29" fmla="*/ 836098 w 1366521"/>
                  <a:gd name="connsiteY29" fmla="*/ 4013036 h 4884421"/>
                  <a:gd name="connsiteX30" fmla="*/ 995682 w 1366521"/>
                  <a:gd name="connsiteY30" fmla="*/ 4832411 h 4884421"/>
                  <a:gd name="connsiteX31" fmla="*/ 938523 w 1366521"/>
                  <a:gd name="connsiteY31" fmla="*/ 4884421 h 4884421"/>
                  <a:gd name="connsiteX32" fmla="*/ 0 w 1366521"/>
                  <a:gd name="connsiteY32" fmla="*/ 0 h 4884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366521" h="4884421">
                    <a:moveTo>
                      <a:pt x="1024311" y="3187854"/>
                    </a:moveTo>
                    <a:lnTo>
                      <a:pt x="677869" y="3200613"/>
                    </a:lnTo>
                    <a:lnTo>
                      <a:pt x="818632" y="3923356"/>
                    </a:lnTo>
                    <a:lnTo>
                      <a:pt x="1154059" y="3819187"/>
                    </a:lnTo>
                    <a:lnTo>
                      <a:pt x="1024311" y="3187854"/>
                    </a:lnTo>
                    <a:close/>
                    <a:moveTo>
                      <a:pt x="521530" y="2397896"/>
                    </a:moveTo>
                    <a:lnTo>
                      <a:pt x="660513" y="3111500"/>
                    </a:lnTo>
                    <a:lnTo>
                      <a:pt x="1008619" y="3111500"/>
                    </a:lnTo>
                    <a:lnTo>
                      <a:pt x="874037" y="2456650"/>
                    </a:lnTo>
                    <a:lnTo>
                      <a:pt x="521530" y="2397896"/>
                    </a:lnTo>
                    <a:close/>
                    <a:moveTo>
                      <a:pt x="365533" y="1596940"/>
                    </a:moveTo>
                    <a:lnTo>
                      <a:pt x="504019" y="2307988"/>
                    </a:lnTo>
                    <a:lnTo>
                      <a:pt x="857913" y="2378192"/>
                    </a:lnTo>
                    <a:lnTo>
                      <a:pt x="723242" y="1722905"/>
                    </a:lnTo>
                    <a:lnTo>
                      <a:pt x="365533" y="1596940"/>
                    </a:lnTo>
                    <a:close/>
                    <a:moveTo>
                      <a:pt x="209215" y="794332"/>
                    </a:moveTo>
                    <a:lnTo>
                      <a:pt x="348106" y="1507463"/>
                    </a:lnTo>
                    <a:lnTo>
                      <a:pt x="707396" y="1645801"/>
                    </a:lnTo>
                    <a:lnTo>
                      <a:pt x="566339" y="959442"/>
                    </a:lnTo>
                    <a:lnTo>
                      <a:pt x="209215" y="794332"/>
                    </a:lnTo>
                    <a:close/>
                    <a:moveTo>
                      <a:pt x="0" y="0"/>
                    </a:moveTo>
                    <a:lnTo>
                      <a:pt x="60939" y="33015"/>
                    </a:lnTo>
                    <a:lnTo>
                      <a:pt x="191854" y="705190"/>
                    </a:lnTo>
                    <a:lnTo>
                      <a:pt x="550564" y="882684"/>
                    </a:lnTo>
                    <a:lnTo>
                      <a:pt x="431800" y="304800"/>
                    </a:lnTo>
                    <a:lnTo>
                      <a:pt x="487667" y="332836"/>
                    </a:lnTo>
                    <a:lnTo>
                      <a:pt x="1366521" y="4594774"/>
                    </a:lnTo>
                    <a:lnTo>
                      <a:pt x="1320780" y="4630420"/>
                    </a:lnTo>
                    <a:lnTo>
                      <a:pt x="1169689" y="3895236"/>
                    </a:lnTo>
                    <a:lnTo>
                      <a:pt x="836098" y="4013036"/>
                    </a:lnTo>
                    <a:lnTo>
                      <a:pt x="995682" y="4832411"/>
                    </a:lnTo>
                    <a:lnTo>
                      <a:pt x="938523" y="48844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</p:grpSp>
      <p:pic>
        <p:nvPicPr>
          <p:cNvPr id="37" name="Graphic 6" descr="Network">
            <a:extLst>
              <a:ext uri="{FF2B5EF4-FFF2-40B4-BE49-F238E27FC236}">
                <a16:creationId xmlns:a16="http://schemas.microsoft.com/office/drawing/2014/main" xmlns="" id="{89530092-2145-4615-BC0B-3DACB8052E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6845697" y="2137873"/>
            <a:ext cx="540014" cy="540014"/>
          </a:xfrm>
          <a:prstGeom prst="rect">
            <a:avLst/>
          </a:prstGeom>
        </p:spPr>
      </p:pic>
      <p:pic>
        <p:nvPicPr>
          <p:cNvPr id="39" name="Graphic 10" descr="Puzzle">
            <a:extLst>
              <a:ext uri="{FF2B5EF4-FFF2-40B4-BE49-F238E27FC236}">
                <a16:creationId xmlns:a16="http://schemas.microsoft.com/office/drawing/2014/main" xmlns="" id="{98CD4BEC-4CE4-434A-89CA-10940C19D1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6850730" y="3035263"/>
            <a:ext cx="491709" cy="491709"/>
          </a:xfrm>
          <a:prstGeom prst="rect">
            <a:avLst/>
          </a:prstGeom>
        </p:spPr>
      </p:pic>
      <p:pic>
        <p:nvPicPr>
          <p:cNvPr id="40" name="Graphic 12" descr="Lightbulb">
            <a:extLst>
              <a:ext uri="{FF2B5EF4-FFF2-40B4-BE49-F238E27FC236}">
                <a16:creationId xmlns:a16="http://schemas.microsoft.com/office/drawing/2014/main" xmlns="" id="{12B2D5A5-A3ED-4511-9925-B3C9BCEBD6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6818705" y="3943764"/>
            <a:ext cx="523733" cy="523733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591791A2-221C-4AB8-835E-F36C5FECE5A1}"/>
              </a:ext>
            </a:extLst>
          </p:cNvPr>
          <p:cNvSpPr/>
          <p:nvPr/>
        </p:nvSpPr>
        <p:spPr>
          <a:xfrm>
            <a:off x="7230327" y="936701"/>
            <a:ext cx="1080120" cy="1080120"/>
          </a:xfrm>
          <a:prstGeom prst="rect">
            <a:avLst/>
          </a:prstGeom>
          <a:noFill/>
          <a:ln>
            <a:noFill/>
          </a:ln>
          <a:scene3d>
            <a:camera prst="isometricOffAxis1Left">
              <a:rot lat="20438577" lon="2392975" rev="39920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/>
              <a:t>05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22E6CFD9-6B6B-4869-BC69-CE844FB076FF}"/>
              </a:ext>
            </a:extLst>
          </p:cNvPr>
          <p:cNvSpPr/>
          <p:nvPr/>
        </p:nvSpPr>
        <p:spPr>
          <a:xfrm>
            <a:off x="7220508" y="1880908"/>
            <a:ext cx="1080120" cy="1080120"/>
          </a:xfrm>
          <a:prstGeom prst="rect">
            <a:avLst/>
          </a:prstGeom>
          <a:noFill/>
          <a:ln>
            <a:noFill/>
          </a:ln>
          <a:scene3d>
            <a:camera prst="isometricOffAxis1Left">
              <a:rot lat="20438577" lon="2392975" rev="39920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/>
              <a:t>04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DD121C38-E972-446A-895A-07A8E7AD8FE0}"/>
              </a:ext>
            </a:extLst>
          </p:cNvPr>
          <p:cNvSpPr/>
          <p:nvPr/>
        </p:nvSpPr>
        <p:spPr>
          <a:xfrm>
            <a:off x="7238035" y="2817334"/>
            <a:ext cx="1080120" cy="1080120"/>
          </a:xfrm>
          <a:prstGeom prst="rect">
            <a:avLst/>
          </a:prstGeom>
          <a:noFill/>
          <a:ln>
            <a:noFill/>
          </a:ln>
          <a:scene3d>
            <a:camera prst="isometricOffAxis1Left">
              <a:rot lat="21338516" lon="2403336" rev="37772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/>
              <a:t>03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4A13EBCD-3B30-4F19-802F-4B2217B255FC}"/>
              </a:ext>
            </a:extLst>
          </p:cNvPr>
          <p:cNvSpPr/>
          <p:nvPr/>
        </p:nvSpPr>
        <p:spPr>
          <a:xfrm>
            <a:off x="7219878" y="3817769"/>
            <a:ext cx="1080120" cy="1080120"/>
          </a:xfrm>
          <a:prstGeom prst="rect">
            <a:avLst/>
          </a:prstGeom>
          <a:noFill/>
          <a:ln>
            <a:noFill/>
          </a:ln>
          <a:scene3d>
            <a:camera prst="isometricOffAxis1Left">
              <a:rot lat="638463" lon="2413283" rev="38321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/>
              <a:t>02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6187B183-7AD8-4733-96C2-B2DE6BCAB556}"/>
              </a:ext>
            </a:extLst>
          </p:cNvPr>
          <p:cNvSpPr/>
          <p:nvPr/>
        </p:nvSpPr>
        <p:spPr>
          <a:xfrm>
            <a:off x="7219878" y="4817777"/>
            <a:ext cx="1080120" cy="1080120"/>
          </a:xfrm>
          <a:prstGeom prst="rect">
            <a:avLst/>
          </a:prstGeom>
          <a:noFill/>
          <a:ln>
            <a:noFill/>
          </a:ln>
          <a:scene3d>
            <a:camera prst="isometricOffAxis1Left">
              <a:rot lat="1238424" lon="2420394" rev="40245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/>
              <a:t>01</a:t>
            </a:r>
          </a:p>
        </p:txBody>
      </p:sp>
      <p:pic>
        <p:nvPicPr>
          <p:cNvPr id="46" name="Graphic 12" descr="Lightbulb">
            <a:extLst>
              <a:ext uri="{FF2B5EF4-FFF2-40B4-BE49-F238E27FC236}">
                <a16:creationId xmlns:a16="http://schemas.microsoft.com/office/drawing/2014/main" xmlns="" id="{12B2D5A5-A3ED-4511-9925-B3C9BCEBD6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6844937" y="4919124"/>
            <a:ext cx="571526" cy="571526"/>
          </a:xfrm>
          <a:prstGeom prst="rect">
            <a:avLst/>
          </a:prstGeom>
        </p:spPr>
      </p:pic>
      <p:pic>
        <p:nvPicPr>
          <p:cNvPr id="47" name="Graphic 6" descr="Network">
            <a:extLst>
              <a:ext uri="{FF2B5EF4-FFF2-40B4-BE49-F238E27FC236}">
                <a16:creationId xmlns:a16="http://schemas.microsoft.com/office/drawing/2014/main" xmlns="" id="{89530092-2145-4615-BC0B-3DACB8052E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6815217" y="1232180"/>
            <a:ext cx="540014" cy="540014"/>
          </a:xfrm>
          <a:prstGeom prst="rect">
            <a:avLst/>
          </a:prstGeom>
        </p:spPr>
      </p:pic>
      <p:sp>
        <p:nvSpPr>
          <p:cNvPr id="49" name="Прямоугольник 48"/>
          <p:cNvSpPr/>
          <p:nvPr/>
        </p:nvSpPr>
        <p:spPr>
          <a:xfrm>
            <a:off x="231752" y="279572"/>
            <a:ext cx="117373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НАМИ БЫЛИ ПОСТАВЛЕНЫ ЗАДАЧИ НА 2019-2020 УЧЕБНЫЙ ГОД: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1755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7"/>
          <p:cNvGrpSpPr/>
          <p:nvPr/>
        </p:nvGrpSpPr>
        <p:grpSpPr>
          <a:xfrm>
            <a:off x="4095750" y="978932"/>
            <a:ext cx="3509412" cy="2271632"/>
            <a:chOff x="4317594" y="1758950"/>
            <a:chExt cx="3159966" cy="1534529"/>
          </a:xfrm>
        </p:grpSpPr>
        <p:sp>
          <p:nvSpPr>
            <p:cNvPr id="5" name="Freeform 6"/>
            <p:cNvSpPr>
              <a:spLocks noEditPoints="1"/>
            </p:cNvSpPr>
            <p:nvPr/>
          </p:nvSpPr>
          <p:spPr bwMode="auto">
            <a:xfrm>
              <a:off x="4317594" y="1758950"/>
              <a:ext cx="3159966" cy="1534529"/>
            </a:xfrm>
            <a:custGeom>
              <a:avLst/>
              <a:gdLst>
                <a:gd name="T0" fmla="*/ 735 w 735"/>
                <a:gd name="T1" fmla="*/ 3 h 356"/>
                <a:gd name="T2" fmla="*/ 235 w 735"/>
                <a:gd name="T3" fmla="*/ 3 h 356"/>
                <a:gd name="T4" fmla="*/ 235 w 735"/>
                <a:gd name="T5" fmla="*/ 70 h 356"/>
                <a:gd name="T6" fmla="*/ 118 w 735"/>
                <a:gd name="T7" fmla="*/ 0 h 356"/>
                <a:gd name="T8" fmla="*/ 4 w 735"/>
                <a:gd name="T9" fmla="*/ 36 h 356"/>
                <a:gd name="T10" fmla="*/ 27 w 735"/>
                <a:gd name="T11" fmla="*/ 94 h 356"/>
                <a:gd name="T12" fmla="*/ 102 w 735"/>
                <a:gd name="T13" fmla="*/ 66 h 356"/>
                <a:gd name="T14" fmla="*/ 159 w 735"/>
                <a:gd name="T15" fmla="*/ 117 h 356"/>
                <a:gd name="T16" fmla="*/ 45 w 735"/>
                <a:gd name="T17" fmla="*/ 266 h 356"/>
                <a:gd name="T18" fmla="*/ 0 w 735"/>
                <a:gd name="T19" fmla="*/ 307 h 356"/>
                <a:gd name="T20" fmla="*/ 0 w 735"/>
                <a:gd name="T21" fmla="*/ 356 h 356"/>
                <a:gd name="T22" fmla="*/ 248 w 735"/>
                <a:gd name="T23" fmla="*/ 356 h 356"/>
                <a:gd name="T24" fmla="*/ 248 w 735"/>
                <a:gd name="T25" fmla="*/ 355 h 356"/>
                <a:gd name="T26" fmla="*/ 735 w 735"/>
                <a:gd name="T27" fmla="*/ 355 h 356"/>
                <a:gd name="T28" fmla="*/ 735 w 735"/>
                <a:gd name="T29" fmla="*/ 3 h 356"/>
                <a:gd name="T30" fmla="*/ 116 w 735"/>
                <a:gd name="T31" fmla="*/ 288 h 356"/>
                <a:gd name="T32" fmla="*/ 148 w 735"/>
                <a:gd name="T33" fmla="*/ 261 h 356"/>
                <a:gd name="T34" fmla="*/ 235 w 735"/>
                <a:gd name="T35" fmla="*/ 149 h 356"/>
                <a:gd name="T36" fmla="*/ 235 w 735"/>
                <a:gd name="T37" fmla="*/ 289 h 356"/>
                <a:gd name="T38" fmla="*/ 116 w 735"/>
                <a:gd name="T39" fmla="*/ 289 h 356"/>
                <a:gd name="T40" fmla="*/ 116 w 735"/>
                <a:gd name="T41" fmla="*/ 28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5" h="356">
                  <a:moveTo>
                    <a:pt x="735" y="3"/>
                  </a:moveTo>
                  <a:cubicBezTo>
                    <a:pt x="235" y="3"/>
                    <a:pt x="235" y="3"/>
                    <a:pt x="235" y="3"/>
                  </a:cubicBezTo>
                  <a:cubicBezTo>
                    <a:pt x="235" y="70"/>
                    <a:pt x="235" y="70"/>
                    <a:pt x="235" y="70"/>
                  </a:cubicBezTo>
                  <a:cubicBezTo>
                    <a:pt x="220" y="28"/>
                    <a:pt x="180" y="0"/>
                    <a:pt x="118" y="0"/>
                  </a:cubicBezTo>
                  <a:cubicBezTo>
                    <a:pt x="71" y="0"/>
                    <a:pt x="30" y="16"/>
                    <a:pt x="4" y="36"/>
                  </a:cubicBezTo>
                  <a:cubicBezTo>
                    <a:pt x="27" y="94"/>
                    <a:pt x="27" y="94"/>
                    <a:pt x="27" y="94"/>
                  </a:cubicBezTo>
                  <a:cubicBezTo>
                    <a:pt x="46" y="81"/>
                    <a:pt x="72" y="66"/>
                    <a:pt x="102" y="66"/>
                  </a:cubicBezTo>
                  <a:cubicBezTo>
                    <a:pt x="143" y="66"/>
                    <a:pt x="159" y="88"/>
                    <a:pt x="159" y="117"/>
                  </a:cubicBezTo>
                  <a:cubicBezTo>
                    <a:pt x="159" y="158"/>
                    <a:pt x="122" y="197"/>
                    <a:pt x="45" y="266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248" y="356"/>
                    <a:pt x="248" y="356"/>
                    <a:pt x="248" y="356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735" y="355"/>
                    <a:pt x="735" y="355"/>
                    <a:pt x="735" y="355"/>
                  </a:cubicBezTo>
                  <a:lnTo>
                    <a:pt x="735" y="3"/>
                  </a:lnTo>
                  <a:close/>
                  <a:moveTo>
                    <a:pt x="116" y="288"/>
                  </a:moveTo>
                  <a:cubicBezTo>
                    <a:pt x="148" y="261"/>
                    <a:pt x="148" y="261"/>
                    <a:pt x="148" y="261"/>
                  </a:cubicBezTo>
                  <a:cubicBezTo>
                    <a:pt x="187" y="226"/>
                    <a:pt x="221" y="190"/>
                    <a:pt x="235" y="149"/>
                  </a:cubicBezTo>
                  <a:cubicBezTo>
                    <a:pt x="235" y="289"/>
                    <a:pt x="235" y="289"/>
                    <a:pt x="235" y="289"/>
                  </a:cubicBezTo>
                  <a:cubicBezTo>
                    <a:pt x="116" y="289"/>
                    <a:pt x="116" y="289"/>
                    <a:pt x="116" y="289"/>
                  </a:cubicBezTo>
                  <a:lnTo>
                    <a:pt x="116" y="288"/>
                  </a:lnTo>
                  <a:close/>
                </a:path>
              </a:pathLst>
            </a:custGeom>
            <a:solidFill>
              <a:srgbClr val="1B6AA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endParaRPr>
            </a:p>
          </p:txBody>
        </p:sp>
        <p:sp>
          <p:nvSpPr>
            <p:cNvPr id="6" name="Rectangle 24"/>
            <p:cNvSpPr/>
            <p:nvPr/>
          </p:nvSpPr>
          <p:spPr>
            <a:xfrm>
              <a:off x="5050608" y="1772194"/>
              <a:ext cx="2394131" cy="1515600"/>
            </a:xfrm>
            <a:prstGeom prst="rect">
              <a:avLst/>
            </a:prstGeom>
            <a:solidFill>
              <a:srgbClr val="1B6AA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auto">
          <a:xfrm>
            <a:off x="400050" y="998538"/>
            <a:ext cx="3283947" cy="2259011"/>
          </a:xfrm>
          <a:custGeom>
            <a:avLst/>
            <a:gdLst>
              <a:gd name="T0" fmla="*/ 378 w 1561"/>
              <a:gd name="T1" fmla="*/ 0 h 834"/>
              <a:gd name="T2" fmla="*/ 378 w 1561"/>
              <a:gd name="T3" fmla="*/ 0 h 834"/>
              <a:gd name="T4" fmla="*/ 220 w 1561"/>
              <a:gd name="T5" fmla="*/ 0 h 834"/>
              <a:gd name="T6" fmla="*/ 0 w 1561"/>
              <a:gd name="T7" fmla="*/ 104 h 834"/>
              <a:gd name="T8" fmla="*/ 31 w 1561"/>
              <a:gd name="T9" fmla="*/ 249 h 834"/>
              <a:gd name="T10" fmla="*/ 189 w 1561"/>
              <a:gd name="T11" fmla="*/ 173 h 834"/>
              <a:gd name="T12" fmla="*/ 192 w 1561"/>
              <a:gd name="T13" fmla="*/ 173 h 834"/>
              <a:gd name="T14" fmla="*/ 192 w 1561"/>
              <a:gd name="T15" fmla="*/ 834 h 834"/>
              <a:gd name="T16" fmla="*/ 378 w 1561"/>
              <a:gd name="T17" fmla="*/ 834 h 834"/>
              <a:gd name="T18" fmla="*/ 378 w 1561"/>
              <a:gd name="T19" fmla="*/ 834 h 834"/>
              <a:gd name="T20" fmla="*/ 1561 w 1561"/>
              <a:gd name="T21" fmla="*/ 834 h 834"/>
              <a:gd name="T22" fmla="*/ 1561 w 1561"/>
              <a:gd name="T23" fmla="*/ 0 h 834"/>
              <a:gd name="T24" fmla="*/ 378 w 1561"/>
              <a:gd name="T25" fmla="*/ 0 h 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61" h="834">
                <a:moveTo>
                  <a:pt x="378" y="0"/>
                </a:moveTo>
                <a:lnTo>
                  <a:pt x="378" y="0"/>
                </a:lnTo>
                <a:lnTo>
                  <a:pt x="220" y="0"/>
                </a:lnTo>
                <a:lnTo>
                  <a:pt x="0" y="104"/>
                </a:lnTo>
                <a:lnTo>
                  <a:pt x="31" y="249"/>
                </a:lnTo>
                <a:lnTo>
                  <a:pt x="189" y="173"/>
                </a:lnTo>
                <a:lnTo>
                  <a:pt x="192" y="173"/>
                </a:lnTo>
                <a:lnTo>
                  <a:pt x="192" y="834"/>
                </a:lnTo>
                <a:lnTo>
                  <a:pt x="378" y="834"/>
                </a:lnTo>
                <a:lnTo>
                  <a:pt x="378" y="834"/>
                </a:lnTo>
                <a:lnTo>
                  <a:pt x="1561" y="834"/>
                </a:lnTo>
                <a:lnTo>
                  <a:pt x="1561" y="0"/>
                </a:lnTo>
                <a:lnTo>
                  <a:pt x="378" y="0"/>
                </a:lnTo>
                <a:close/>
              </a:path>
            </a:pathLst>
          </a:custGeom>
          <a:solidFill>
            <a:srgbClr val="84CBC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867650" y="978932"/>
            <a:ext cx="3810000" cy="2264647"/>
          </a:xfrm>
          <a:custGeom>
            <a:avLst/>
            <a:gdLst>
              <a:gd name="T0" fmla="*/ 154 w 655"/>
              <a:gd name="T1" fmla="*/ 0 h 353"/>
              <a:gd name="T2" fmla="*/ 154 w 655"/>
              <a:gd name="T3" fmla="*/ 4 h 353"/>
              <a:gd name="T4" fmla="*/ 117 w 655"/>
              <a:gd name="T5" fmla="*/ 0 h 353"/>
              <a:gd name="T6" fmla="*/ 11 w 655"/>
              <a:gd name="T7" fmla="*/ 25 h 353"/>
              <a:gd name="T8" fmla="*/ 27 w 655"/>
              <a:gd name="T9" fmla="*/ 83 h 353"/>
              <a:gd name="T10" fmla="*/ 98 w 655"/>
              <a:gd name="T11" fmla="*/ 63 h 353"/>
              <a:gd name="T12" fmla="*/ 149 w 655"/>
              <a:gd name="T13" fmla="*/ 98 h 353"/>
              <a:gd name="T14" fmla="*/ 88 w 655"/>
              <a:gd name="T15" fmla="*/ 138 h 353"/>
              <a:gd name="T16" fmla="*/ 57 w 655"/>
              <a:gd name="T17" fmla="*/ 138 h 353"/>
              <a:gd name="T18" fmla="*/ 57 w 655"/>
              <a:gd name="T19" fmla="*/ 195 h 353"/>
              <a:gd name="T20" fmla="*/ 90 w 655"/>
              <a:gd name="T21" fmla="*/ 195 h 353"/>
              <a:gd name="T22" fmla="*/ 154 w 655"/>
              <a:gd name="T23" fmla="*/ 226 h 353"/>
              <a:gd name="T24" fmla="*/ 154 w 655"/>
              <a:gd name="T25" fmla="*/ 262 h 353"/>
              <a:gd name="T26" fmla="*/ 96 w 655"/>
              <a:gd name="T27" fmla="*/ 290 h 353"/>
              <a:gd name="T28" fmla="*/ 16 w 655"/>
              <a:gd name="T29" fmla="*/ 269 h 353"/>
              <a:gd name="T30" fmla="*/ 0 w 655"/>
              <a:gd name="T31" fmla="*/ 329 h 353"/>
              <a:gd name="T32" fmla="*/ 101 w 655"/>
              <a:gd name="T33" fmla="*/ 353 h 353"/>
              <a:gd name="T34" fmla="*/ 154 w 655"/>
              <a:gd name="T35" fmla="*/ 346 h 353"/>
              <a:gd name="T36" fmla="*/ 154 w 655"/>
              <a:gd name="T37" fmla="*/ 352 h 353"/>
              <a:gd name="T38" fmla="*/ 655 w 655"/>
              <a:gd name="T39" fmla="*/ 352 h 353"/>
              <a:gd name="T40" fmla="*/ 655 w 655"/>
              <a:gd name="T41" fmla="*/ 0 h 353"/>
              <a:gd name="T42" fmla="*/ 154 w 655"/>
              <a:gd name="T43" fmla="*/ 0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55" h="353">
                <a:moveTo>
                  <a:pt x="154" y="0"/>
                </a:moveTo>
                <a:cubicBezTo>
                  <a:pt x="154" y="4"/>
                  <a:pt x="154" y="4"/>
                  <a:pt x="154" y="4"/>
                </a:cubicBezTo>
                <a:cubicBezTo>
                  <a:pt x="143" y="1"/>
                  <a:pt x="130" y="0"/>
                  <a:pt x="117" y="0"/>
                </a:cubicBezTo>
                <a:cubicBezTo>
                  <a:pt x="72" y="0"/>
                  <a:pt x="31" y="12"/>
                  <a:pt x="11" y="25"/>
                </a:cubicBezTo>
                <a:cubicBezTo>
                  <a:pt x="27" y="83"/>
                  <a:pt x="27" y="83"/>
                  <a:pt x="27" y="83"/>
                </a:cubicBezTo>
                <a:cubicBezTo>
                  <a:pt x="41" y="75"/>
                  <a:pt x="70" y="63"/>
                  <a:pt x="98" y="63"/>
                </a:cubicBezTo>
                <a:cubicBezTo>
                  <a:pt x="132" y="63"/>
                  <a:pt x="149" y="78"/>
                  <a:pt x="149" y="98"/>
                </a:cubicBezTo>
                <a:cubicBezTo>
                  <a:pt x="149" y="127"/>
                  <a:pt x="115" y="138"/>
                  <a:pt x="88" y="138"/>
                </a:cubicBezTo>
                <a:cubicBezTo>
                  <a:pt x="57" y="138"/>
                  <a:pt x="57" y="138"/>
                  <a:pt x="57" y="138"/>
                </a:cubicBezTo>
                <a:cubicBezTo>
                  <a:pt x="57" y="195"/>
                  <a:pt x="57" y="195"/>
                  <a:pt x="57" y="195"/>
                </a:cubicBezTo>
                <a:cubicBezTo>
                  <a:pt x="90" y="195"/>
                  <a:pt x="90" y="195"/>
                  <a:pt x="90" y="195"/>
                </a:cubicBezTo>
                <a:cubicBezTo>
                  <a:pt x="118" y="195"/>
                  <a:pt x="145" y="205"/>
                  <a:pt x="154" y="226"/>
                </a:cubicBezTo>
                <a:cubicBezTo>
                  <a:pt x="154" y="262"/>
                  <a:pt x="154" y="262"/>
                  <a:pt x="154" y="262"/>
                </a:cubicBezTo>
                <a:cubicBezTo>
                  <a:pt x="147" y="278"/>
                  <a:pt x="127" y="290"/>
                  <a:pt x="96" y="290"/>
                </a:cubicBezTo>
                <a:cubicBezTo>
                  <a:pt x="63" y="290"/>
                  <a:pt x="30" y="276"/>
                  <a:pt x="16" y="269"/>
                </a:cubicBezTo>
                <a:cubicBezTo>
                  <a:pt x="0" y="329"/>
                  <a:pt x="0" y="329"/>
                  <a:pt x="0" y="329"/>
                </a:cubicBezTo>
                <a:cubicBezTo>
                  <a:pt x="20" y="341"/>
                  <a:pt x="57" y="353"/>
                  <a:pt x="101" y="353"/>
                </a:cubicBezTo>
                <a:cubicBezTo>
                  <a:pt x="121" y="353"/>
                  <a:pt x="139" y="350"/>
                  <a:pt x="154" y="346"/>
                </a:cubicBezTo>
                <a:cubicBezTo>
                  <a:pt x="154" y="352"/>
                  <a:pt x="154" y="352"/>
                  <a:pt x="154" y="352"/>
                </a:cubicBezTo>
                <a:cubicBezTo>
                  <a:pt x="655" y="352"/>
                  <a:pt x="655" y="352"/>
                  <a:pt x="655" y="352"/>
                </a:cubicBezTo>
                <a:cubicBezTo>
                  <a:pt x="655" y="0"/>
                  <a:pt x="655" y="0"/>
                  <a:pt x="655" y="0"/>
                </a:cubicBezTo>
                <a:lnTo>
                  <a:pt x="154" y="0"/>
                </a:lnTo>
                <a:close/>
              </a:path>
            </a:pathLst>
          </a:custGeom>
          <a:solidFill>
            <a:srgbClr val="F4726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9" name="Freeform 8"/>
          <p:cNvSpPr>
            <a:spLocks noEditPoints="1"/>
          </p:cNvSpPr>
          <p:nvPr/>
        </p:nvSpPr>
        <p:spPr bwMode="auto">
          <a:xfrm>
            <a:off x="1471334" y="3670726"/>
            <a:ext cx="3438491" cy="2481895"/>
          </a:xfrm>
          <a:custGeom>
            <a:avLst/>
            <a:gdLst>
              <a:gd name="T0" fmla="*/ 232 w 732"/>
              <a:gd name="T1" fmla="*/ 0 h 352"/>
              <a:gd name="T2" fmla="*/ 232 w 732"/>
              <a:gd name="T3" fmla="*/ 1 h 352"/>
              <a:gd name="T4" fmla="*/ 132 w 732"/>
              <a:gd name="T5" fmla="*/ 1 h 352"/>
              <a:gd name="T6" fmla="*/ 0 w 732"/>
              <a:gd name="T7" fmla="*/ 214 h 352"/>
              <a:gd name="T8" fmla="*/ 0 w 732"/>
              <a:gd name="T9" fmla="*/ 267 h 352"/>
              <a:gd name="T10" fmla="*/ 155 w 732"/>
              <a:gd name="T11" fmla="*/ 267 h 352"/>
              <a:gd name="T12" fmla="*/ 155 w 732"/>
              <a:gd name="T13" fmla="*/ 351 h 352"/>
              <a:gd name="T14" fmla="*/ 232 w 732"/>
              <a:gd name="T15" fmla="*/ 351 h 352"/>
              <a:gd name="T16" fmla="*/ 232 w 732"/>
              <a:gd name="T17" fmla="*/ 352 h 352"/>
              <a:gd name="T18" fmla="*/ 732 w 732"/>
              <a:gd name="T19" fmla="*/ 352 h 352"/>
              <a:gd name="T20" fmla="*/ 732 w 732"/>
              <a:gd name="T21" fmla="*/ 0 h 352"/>
              <a:gd name="T22" fmla="*/ 232 w 732"/>
              <a:gd name="T23" fmla="*/ 0 h 352"/>
              <a:gd name="T24" fmla="*/ 155 w 732"/>
              <a:gd name="T25" fmla="*/ 129 h 352"/>
              <a:gd name="T26" fmla="*/ 155 w 732"/>
              <a:gd name="T27" fmla="*/ 206 h 352"/>
              <a:gd name="T28" fmla="*/ 76 w 732"/>
              <a:gd name="T29" fmla="*/ 206 h 352"/>
              <a:gd name="T30" fmla="*/ 77 w 732"/>
              <a:gd name="T31" fmla="*/ 205 h 352"/>
              <a:gd name="T32" fmla="*/ 123 w 732"/>
              <a:gd name="T33" fmla="*/ 129 h 352"/>
              <a:gd name="T34" fmla="*/ 156 w 732"/>
              <a:gd name="T35" fmla="*/ 63 h 352"/>
              <a:gd name="T36" fmla="*/ 158 w 732"/>
              <a:gd name="T37" fmla="*/ 63 h 352"/>
              <a:gd name="T38" fmla="*/ 155 w 732"/>
              <a:gd name="T39" fmla="*/ 129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32" h="352">
                <a:moveTo>
                  <a:pt x="232" y="0"/>
                </a:moveTo>
                <a:cubicBezTo>
                  <a:pt x="232" y="1"/>
                  <a:pt x="232" y="1"/>
                  <a:pt x="232" y="1"/>
                </a:cubicBezTo>
                <a:cubicBezTo>
                  <a:pt x="132" y="1"/>
                  <a:pt x="132" y="1"/>
                  <a:pt x="132" y="1"/>
                </a:cubicBezTo>
                <a:cubicBezTo>
                  <a:pt x="0" y="214"/>
                  <a:pt x="0" y="214"/>
                  <a:pt x="0" y="214"/>
                </a:cubicBezTo>
                <a:cubicBezTo>
                  <a:pt x="0" y="267"/>
                  <a:pt x="0" y="267"/>
                  <a:pt x="0" y="267"/>
                </a:cubicBezTo>
                <a:cubicBezTo>
                  <a:pt x="155" y="267"/>
                  <a:pt x="155" y="267"/>
                  <a:pt x="155" y="267"/>
                </a:cubicBezTo>
                <a:cubicBezTo>
                  <a:pt x="155" y="351"/>
                  <a:pt x="155" y="351"/>
                  <a:pt x="155" y="351"/>
                </a:cubicBezTo>
                <a:cubicBezTo>
                  <a:pt x="232" y="351"/>
                  <a:pt x="232" y="351"/>
                  <a:pt x="232" y="351"/>
                </a:cubicBezTo>
                <a:cubicBezTo>
                  <a:pt x="232" y="352"/>
                  <a:pt x="232" y="352"/>
                  <a:pt x="232" y="352"/>
                </a:cubicBezTo>
                <a:cubicBezTo>
                  <a:pt x="732" y="352"/>
                  <a:pt x="732" y="352"/>
                  <a:pt x="732" y="352"/>
                </a:cubicBezTo>
                <a:cubicBezTo>
                  <a:pt x="732" y="0"/>
                  <a:pt x="732" y="0"/>
                  <a:pt x="732" y="0"/>
                </a:cubicBezTo>
                <a:lnTo>
                  <a:pt x="232" y="0"/>
                </a:lnTo>
                <a:close/>
                <a:moveTo>
                  <a:pt x="155" y="129"/>
                </a:moveTo>
                <a:cubicBezTo>
                  <a:pt x="155" y="206"/>
                  <a:pt x="155" y="206"/>
                  <a:pt x="155" y="206"/>
                </a:cubicBezTo>
                <a:cubicBezTo>
                  <a:pt x="76" y="206"/>
                  <a:pt x="76" y="206"/>
                  <a:pt x="76" y="206"/>
                </a:cubicBezTo>
                <a:cubicBezTo>
                  <a:pt x="77" y="205"/>
                  <a:pt x="77" y="205"/>
                  <a:pt x="77" y="205"/>
                </a:cubicBezTo>
                <a:cubicBezTo>
                  <a:pt x="123" y="129"/>
                  <a:pt x="123" y="129"/>
                  <a:pt x="123" y="129"/>
                </a:cubicBezTo>
                <a:cubicBezTo>
                  <a:pt x="135" y="107"/>
                  <a:pt x="145" y="86"/>
                  <a:pt x="156" y="63"/>
                </a:cubicBezTo>
                <a:cubicBezTo>
                  <a:pt x="158" y="63"/>
                  <a:pt x="158" y="63"/>
                  <a:pt x="158" y="63"/>
                </a:cubicBezTo>
                <a:cubicBezTo>
                  <a:pt x="156" y="86"/>
                  <a:pt x="155" y="108"/>
                  <a:pt x="155" y="129"/>
                </a:cubicBezTo>
                <a:close/>
              </a:path>
            </a:pathLst>
          </a:custGeom>
          <a:solidFill>
            <a:srgbClr val="F8D35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grpSp>
        <p:nvGrpSpPr>
          <p:cNvPr id="3" name="Group 29"/>
          <p:cNvGrpSpPr/>
          <p:nvPr/>
        </p:nvGrpSpPr>
        <p:grpSpPr>
          <a:xfrm>
            <a:off x="6388737" y="3554643"/>
            <a:ext cx="3771899" cy="2800351"/>
            <a:chOff x="4336685" y="4071653"/>
            <a:chExt cx="3121785" cy="1579497"/>
          </a:xfrm>
        </p:grpSpPr>
        <p:sp>
          <p:nvSpPr>
            <p:cNvPr id="11" name="Rectangle 28"/>
            <p:cNvSpPr/>
            <p:nvPr/>
          </p:nvSpPr>
          <p:spPr>
            <a:xfrm>
              <a:off x="5042988" y="4081054"/>
              <a:ext cx="2394131" cy="1512026"/>
            </a:xfrm>
            <a:prstGeom prst="rect">
              <a:avLst/>
            </a:prstGeom>
            <a:solidFill>
              <a:srgbClr val="6DAA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4336685" y="4071653"/>
              <a:ext cx="3121785" cy="1579497"/>
            </a:xfrm>
            <a:custGeom>
              <a:avLst/>
              <a:gdLst>
                <a:gd name="T0" fmla="*/ 226 w 726"/>
                <a:gd name="T1" fmla="*/ 0 h 352"/>
                <a:gd name="T2" fmla="*/ 226 w 726"/>
                <a:gd name="T3" fmla="*/ 0 h 352"/>
                <a:gd name="T4" fmla="*/ 40 w 726"/>
                <a:gd name="T5" fmla="*/ 0 h 352"/>
                <a:gd name="T6" fmla="*/ 18 w 726"/>
                <a:gd name="T7" fmla="*/ 181 h 352"/>
                <a:gd name="T8" fmla="*/ 64 w 726"/>
                <a:gd name="T9" fmla="*/ 178 h 352"/>
                <a:gd name="T10" fmla="*/ 161 w 726"/>
                <a:gd name="T11" fmla="*/ 236 h 352"/>
                <a:gd name="T12" fmla="*/ 92 w 726"/>
                <a:gd name="T13" fmla="*/ 288 h 352"/>
                <a:gd name="T14" fmla="*/ 14 w 726"/>
                <a:gd name="T15" fmla="*/ 271 h 352"/>
                <a:gd name="T16" fmla="*/ 0 w 726"/>
                <a:gd name="T17" fmla="*/ 332 h 352"/>
                <a:gd name="T18" fmla="*/ 96 w 726"/>
                <a:gd name="T19" fmla="*/ 352 h 352"/>
                <a:gd name="T20" fmla="*/ 226 w 726"/>
                <a:gd name="T21" fmla="*/ 291 h 352"/>
                <a:gd name="T22" fmla="*/ 226 w 726"/>
                <a:gd name="T23" fmla="*/ 352 h 352"/>
                <a:gd name="T24" fmla="*/ 726 w 726"/>
                <a:gd name="T25" fmla="*/ 352 h 352"/>
                <a:gd name="T26" fmla="*/ 726 w 726"/>
                <a:gd name="T27" fmla="*/ 0 h 352"/>
                <a:gd name="T28" fmla="*/ 226 w 726"/>
                <a:gd name="T29" fmla="*/ 0 h 352"/>
                <a:gd name="T30" fmla="*/ 202 w 726"/>
                <a:gd name="T31" fmla="*/ 143 h 352"/>
                <a:gd name="T32" fmla="*/ 111 w 726"/>
                <a:gd name="T33" fmla="*/ 118 h 352"/>
                <a:gd name="T34" fmla="*/ 89 w 726"/>
                <a:gd name="T35" fmla="*/ 119 h 352"/>
                <a:gd name="T36" fmla="*/ 96 w 726"/>
                <a:gd name="T37" fmla="*/ 67 h 352"/>
                <a:gd name="T38" fmla="*/ 226 w 726"/>
                <a:gd name="T39" fmla="*/ 67 h 352"/>
                <a:gd name="T40" fmla="*/ 226 w 726"/>
                <a:gd name="T41" fmla="*/ 166 h 352"/>
                <a:gd name="T42" fmla="*/ 202 w 726"/>
                <a:gd name="T43" fmla="*/ 143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26" h="352">
                  <a:moveTo>
                    <a:pt x="226" y="0"/>
                  </a:moveTo>
                  <a:cubicBezTo>
                    <a:pt x="226" y="0"/>
                    <a:pt x="226" y="0"/>
                    <a:pt x="22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31" y="179"/>
                    <a:pt x="45" y="178"/>
                    <a:pt x="64" y="178"/>
                  </a:cubicBezTo>
                  <a:cubicBezTo>
                    <a:pt x="133" y="178"/>
                    <a:pt x="161" y="200"/>
                    <a:pt x="161" y="236"/>
                  </a:cubicBezTo>
                  <a:cubicBezTo>
                    <a:pt x="161" y="272"/>
                    <a:pt x="126" y="288"/>
                    <a:pt x="92" y="288"/>
                  </a:cubicBezTo>
                  <a:cubicBezTo>
                    <a:pt x="61" y="288"/>
                    <a:pt x="29" y="279"/>
                    <a:pt x="14" y="2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9" y="342"/>
                    <a:pt x="54" y="352"/>
                    <a:pt x="96" y="352"/>
                  </a:cubicBezTo>
                  <a:cubicBezTo>
                    <a:pt x="157" y="352"/>
                    <a:pt x="202" y="327"/>
                    <a:pt x="226" y="291"/>
                  </a:cubicBezTo>
                  <a:cubicBezTo>
                    <a:pt x="226" y="352"/>
                    <a:pt x="226" y="352"/>
                    <a:pt x="226" y="352"/>
                  </a:cubicBezTo>
                  <a:cubicBezTo>
                    <a:pt x="726" y="352"/>
                    <a:pt x="726" y="352"/>
                    <a:pt x="726" y="352"/>
                  </a:cubicBezTo>
                  <a:cubicBezTo>
                    <a:pt x="726" y="0"/>
                    <a:pt x="726" y="0"/>
                    <a:pt x="726" y="0"/>
                  </a:cubicBezTo>
                  <a:lnTo>
                    <a:pt x="226" y="0"/>
                  </a:lnTo>
                  <a:close/>
                  <a:moveTo>
                    <a:pt x="202" y="143"/>
                  </a:moveTo>
                  <a:cubicBezTo>
                    <a:pt x="178" y="126"/>
                    <a:pt x="144" y="118"/>
                    <a:pt x="111" y="118"/>
                  </a:cubicBezTo>
                  <a:cubicBezTo>
                    <a:pt x="103" y="118"/>
                    <a:pt x="96" y="119"/>
                    <a:pt x="89" y="119"/>
                  </a:cubicBezTo>
                  <a:cubicBezTo>
                    <a:pt x="96" y="67"/>
                    <a:pt x="96" y="67"/>
                    <a:pt x="96" y="67"/>
                  </a:cubicBezTo>
                  <a:cubicBezTo>
                    <a:pt x="226" y="67"/>
                    <a:pt x="226" y="67"/>
                    <a:pt x="226" y="67"/>
                  </a:cubicBezTo>
                  <a:cubicBezTo>
                    <a:pt x="226" y="166"/>
                    <a:pt x="226" y="166"/>
                    <a:pt x="226" y="166"/>
                  </a:cubicBezTo>
                  <a:cubicBezTo>
                    <a:pt x="219" y="157"/>
                    <a:pt x="211" y="149"/>
                    <a:pt x="202" y="143"/>
                  </a:cubicBezTo>
                  <a:close/>
                </a:path>
              </a:pathLst>
            </a:custGeom>
            <a:solidFill>
              <a:srgbClr val="6DAA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endParaRPr>
            </a:p>
          </p:txBody>
        </p:sp>
      </p:grpSp>
      <p:sp>
        <p:nvSpPr>
          <p:cNvPr id="15" name="Content Placeholder 19"/>
          <p:cNvSpPr txBox="1">
            <a:spLocks/>
          </p:cNvSpPr>
          <p:nvPr/>
        </p:nvSpPr>
        <p:spPr>
          <a:xfrm>
            <a:off x="952500" y="978932"/>
            <a:ext cx="2726344" cy="2278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ru-RU" sz="1400" b="1" dirty="0">
                <a:solidFill>
                  <a:prstClr val="white"/>
                </a:solidFill>
              </a:rPr>
              <a:t>Гимназия №27 с татарским языком обучения – муниципальное бюджетное общеобразовательное учреждение, расположенное в центральном районе г</a:t>
            </a:r>
            <a:r>
              <a:rPr lang="ru-RU" sz="1400" b="1" dirty="0" smtClean="0">
                <a:solidFill>
                  <a:prstClr val="white"/>
                </a:solidFill>
              </a:rPr>
              <a:t>. Казани</a:t>
            </a:r>
            <a:r>
              <a:rPr lang="ru-RU" sz="1400" b="1" dirty="0">
                <a:solidFill>
                  <a:prstClr val="white"/>
                </a:solidFill>
              </a:rPr>
              <a:t>.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8" name="Content Placeholder 19"/>
          <p:cNvSpPr txBox="1">
            <a:spLocks/>
          </p:cNvSpPr>
          <p:nvPr/>
        </p:nvSpPr>
        <p:spPr>
          <a:xfrm>
            <a:off x="5178210" y="998538"/>
            <a:ext cx="2426951" cy="16444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ru-RU" sz="1400" b="1" dirty="0">
                <a:solidFill>
                  <a:prstClr val="white"/>
                </a:solidFill>
              </a:rPr>
              <a:t>Гимназия  прошла процедуру  государственной  аккредитации    подтвердила статус гимназии, отметив высокий уровень преподавательского состава и качество </a:t>
            </a:r>
            <a:r>
              <a:rPr lang="ru-RU" sz="1400" b="1" dirty="0" err="1">
                <a:solidFill>
                  <a:prstClr val="white"/>
                </a:solidFill>
              </a:rPr>
              <a:t>обученности</a:t>
            </a:r>
            <a:r>
              <a:rPr lang="ru-RU" sz="1400" b="1" dirty="0">
                <a:solidFill>
                  <a:prstClr val="white"/>
                </a:solidFill>
              </a:rPr>
              <a:t> учащихся</a:t>
            </a:r>
            <a:r>
              <a:rPr lang="ru-RU" sz="1400" dirty="0">
                <a:solidFill>
                  <a:prstClr val="white"/>
                </a:solidFill>
              </a:rPr>
              <a:t>.</a:t>
            </a:r>
            <a:endParaRPr kumimoji="0" lang="id-ID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Content Placeholder 19"/>
          <p:cNvSpPr txBox="1">
            <a:spLocks/>
          </p:cNvSpPr>
          <p:nvPr/>
        </p:nvSpPr>
        <p:spPr>
          <a:xfrm>
            <a:off x="2521498" y="3886200"/>
            <a:ext cx="2314692" cy="20500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ru-RU" sz="1400" b="1" dirty="0">
                <a:solidFill>
                  <a:prstClr val="white"/>
                </a:solidFill>
              </a:rPr>
              <a:t>Уровень и направленность  реализуемых учебных программ  соответствует  заявленному статусу.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4" name="Content Placeholder 19"/>
          <p:cNvSpPr txBox="1">
            <a:spLocks/>
          </p:cNvSpPr>
          <p:nvPr/>
        </p:nvSpPr>
        <p:spPr>
          <a:xfrm>
            <a:off x="7398387" y="3682485"/>
            <a:ext cx="2957825" cy="2495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ru-RU" sz="1400" b="1" dirty="0">
                <a:solidFill>
                  <a:prstClr val="white"/>
                </a:solidFill>
              </a:rPr>
              <a:t>Комфортные условия обучения, высокоэффективная система образовательных услуг, отвечающая потребностям современного общества, привлекательная воспитывающая среда, создание всесторонних условий для развития личности ребенка, его интеллектуальных, творческих способностей – все это делает гимназию востребованной учащимися и их родителями. 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7" name="Content Placeholder 19"/>
          <p:cNvSpPr txBox="1">
            <a:spLocks/>
          </p:cNvSpPr>
          <p:nvPr/>
        </p:nvSpPr>
        <p:spPr>
          <a:xfrm>
            <a:off x="8877300" y="978932"/>
            <a:ext cx="2800349" cy="22716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ru-RU" sz="1400" dirty="0" smtClean="0">
                <a:solidFill>
                  <a:prstClr val="white"/>
                </a:solidFill>
              </a:rPr>
              <a:t>Образовательный </a:t>
            </a:r>
            <a:r>
              <a:rPr lang="ru-RU" sz="1400" dirty="0">
                <a:solidFill>
                  <a:prstClr val="white"/>
                </a:solidFill>
              </a:rPr>
              <a:t>процесс в гимназии строится в соответствии с нормативными документами – лицензией 16ЛО1 № 0001628, свидетельством об аккредитации 16А01 №0000217 от 18.08.2015 г., Уставом гимназии, Программой развития гимназии, Программой информатизации гимназии, Программой развития </a:t>
            </a:r>
            <a:r>
              <a:rPr lang="ru-RU" sz="1400" dirty="0" smtClean="0">
                <a:solidFill>
                  <a:prstClr val="white"/>
                </a:solidFill>
              </a:rPr>
              <a:t>гимназии.</a:t>
            </a:r>
            <a:endParaRPr kumimoji="0" lang="id-ID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57350" y="609600"/>
            <a:ext cx="9163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  <a:latin typeface="Arial Black" pitchFamily="34" charset="0"/>
              </a:rPr>
              <a:t>ОБЩАЯ ХАРАКТЕРИСТИКА УЧРЕЖДЕНИЯ</a:t>
            </a:r>
            <a:endParaRPr lang="ru-RU" sz="2400" dirty="0">
              <a:solidFill>
                <a:schemeClr val="tx2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904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3">
            <a:extLst>
              <a:ext uri="{FF2B5EF4-FFF2-40B4-BE49-F238E27FC236}">
                <a16:creationId xmlns="" xmlns:a16="http://schemas.microsoft.com/office/drawing/2014/main" id="{32C43A0C-6C52-45B6-A2AF-8959A2BF20C3}"/>
              </a:ext>
            </a:extLst>
          </p:cNvPr>
          <p:cNvGrpSpPr/>
          <p:nvPr/>
        </p:nvGrpSpPr>
        <p:grpSpPr>
          <a:xfrm>
            <a:off x="2781300" y="1134999"/>
            <a:ext cx="6248400" cy="1469889"/>
            <a:chOff x="2491113" y="961686"/>
            <a:chExt cx="5806440" cy="1713376"/>
          </a:xfrm>
        </p:grpSpPr>
        <p:pic>
          <p:nvPicPr>
            <p:cNvPr id="5" name="图片 74">
              <a:extLst>
                <a:ext uri="{FF2B5EF4-FFF2-40B4-BE49-F238E27FC236}">
                  <a16:creationId xmlns="" xmlns:a16="http://schemas.microsoft.com/office/drawing/2014/main" id="{6DB5A0EA-099A-4DF8-BBFC-DB9891388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91113" y="961686"/>
              <a:ext cx="5806440" cy="171337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3" name="Group 10">
              <a:extLst>
                <a:ext uri="{FF2B5EF4-FFF2-40B4-BE49-F238E27FC236}">
                  <a16:creationId xmlns="" xmlns:a16="http://schemas.microsoft.com/office/drawing/2014/main" id="{E390B2B8-B26F-4864-9E1B-0F0632D00167}"/>
                </a:ext>
              </a:extLst>
            </p:cNvPr>
            <p:cNvGrpSpPr/>
            <p:nvPr/>
          </p:nvGrpSpPr>
          <p:grpSpPr>
            <a:xfrm>
              <a:off x="3329906" y="1385119"/>
              <a:ext cx="4007510" cy="828452"/>
              <a:chOff x="3571122" y="1459400"/>
              <a:chExt cx="4007510" cy="828452"/>
            </a:xfrm>
          </p:grpSpPr>
          <p:sp>
            <p:nvSpPr>
              <p:cNvPr id="7" name="TextBox 11">
                <a:extLst>
                  <a:ext uri="{FF2B5EF4-FFF2-40B4-BE49-F238E27FC236}">
                    <a16:creationId xmlns="" xmlns:a16="http://schemas.microsoft.com/office/drawing/2014/main" id="{932A7874-4A82-47CE-BC51-1000C2033D73}"/>
                  </a:ext>
                </a:extLst>
              </p:cNvPr>
              <p:cNvSpPr txBox="1"/>
              <p:nvPr/>
            </p:nvSpPr>
            <p:spPr>
              <a:xfrm>
                <a:off x="3616058" y="1459400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zh-CN" sz="2000" b="1" dirty="0" smtClean="0">
                    <a:solidFill>
                      <a:srgbClr val="EB3F32"/>
                    </a:solidFill>
                    <a:latin typeface="Arial"/>
                    <a:ea typeface="微软雅黑"/>
                    <a:sym typeface="Arial"/>
                  </a:rPr>
                  <a:t>НАЧАЛЬНАЯ ШКОЛА</a:t>
                </a:r>
                <a:endParaRPr lang="zh-CN" altLang="en-US" sz="2000" b="1" dirty="0">
                  <a:solidFill>
                    <a:srgbClr val="EB3F32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8" name="TextBox 12">
                <a:extLst>
                  <a:ext uri="{FF2B5EF4-FFF2-40B4-BE49-F238E27FC236}">
                    <a16:creationId xmlns="" xmlns:a16="http://schemas.microsoft.com/office/drawing/2014/main" id="{CC0B6DE3-4262-4B0A-88AE-18A53889BEB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71122" y="1711464"/>
                <a:ext cx="3962574" cy="57638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Autofit/>
              </a:bodyPr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zh-CN" sz="2000" b="1" dirty="0">
                    <a:solidFill>
                      <a:schemeClr val="tx2">
                        <a:lumMod val="75000"/>
                      </a:schemeClr>
                    </a:solidFill>
                    <a:latin typeface="Arial"/>
                    <a:ea typeface="微软雅黑"/>
                    <a:cs typeface="+mn-ea"/>
                    <a:sym typeface="Arial"/>
                  </a:rPr>
                  <a:t>12</a:t>
                </a:r>
                <a:r>
                  <a:rPr lang="ru-RU" altLang="zh-CN" sz="2000" dirty="0">
                    <a:solidFill>
                      <a:schemeClr val="tx2">
                        <a:lumMod val="75000"/>
                      </a:schemeClr>
                    </a:solidFill>
                    <a:latin typeface="Arial"/>
                    <a:ea typeface="微软雅黑"/>
                    <a:cs typeface="+mn-ea"/>
                    <a:sym typeface="Arial"/>
                  </a:rPr>
                  <a:t> классов – </a:t>
                </a:r>
                <a:r>
                  <a:rPr lang="ru-RU" altLang="zh-CN" sz="2000" b="1" dirty="0">
                    <a:solidFill>
                      <a:schemeClr val="tx2">
                        <a:lumMod val="75000"/>
                      </a:schemeClr>
                    </a:solidFill>
                    <a:latin typeface="Arial"/>
                    <a:ea typeface="微软雅黑"/>
                    <a:cs typeface="+mn-ea"/>
                    <a:sym typeface="Arial"/>
                  </a:rPr>
                  <a:t>328</a:t>
                </a:r>
                <a:r>
                  <a:rPr lang="ru-RU" altLang="zh-CN" sz="2000" dirty="0">
                    <a:solidFill>
                      <a:schemeClr val="tx2">
                        <a:lumMod val="75000"/>
                      </a:schemeClr>
                    </a:solidFill>
                    <a:latin typeface="Arial"/>
                    <a:ea typeface="微软雅黑"/>
                    <a:cs typeface="+mn-ea"/>
                    <a:sym typeface="Arial"/>
                  </a:rPr>
                  <a:t> учеников</a:t>
                </a:r>
              </a:p>
            </p:txBody>
          </p:sp>
        </p:grpSp>
      </p:grpSp>
      <p:grpSp>
        <p:nvGrpSpPr>
          <p:cNvPr id="4" name="组合 78">
            <a:extLst>
              <a:ext uri="{FF2B5EF4-FFF2-40B4-BE49-F238E27FC236}">
                <a16:creationId xmlns="" xmlns:a16="http://schemas.microsoft.com/office/drawing/2014/main" id="{BF5646E3-6708-4AFC-87C0-97FE875C89E9}"/>
              </a:ext>
            </a:extLst>
          </p:cNvPr>
          <p:cNvGrpSpPr/>
          <p:nvPr/>
        </p:nvGrpSpPr>
        <p:grpSpPr>
          <a:xfrm>
            <a:off x="4195160" y="2700850"/>
            <a:ext cx="6129940" cy="1562782"/>
            <a:chOff x="3871727" y="2579114"/>
            <a:chExt cx="5806440" cy="1713376"/>
          </a:xfrm>
        </p:grpSpPr>
        <p:pic>
          <p:nvPicPr>
            <p:cNvPr id="10" name="图片 79">
              <a:extLst>
                <a:ext uri="{FF2B5EF4-FFF2-40B4-BE49-F238E27FC236}">
                  <a16:creationId xmlns="" xmlns:a16="http://schemas.microsoft.com/office/drawing/2014/main" id="{8D935784-D565-469D-8B8B-78CE23CD7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71727" y="2579114"/>
              <a:ext cx="5806440" cy="171337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6" name="Group 18">
              <a:extLst>
                <a:ext uri="{FF2B5EF4-FFF2-40B4-BE49-F238E27FC236}">
                  <a16:creationId xmlns="" xmlns:a16="http://schemas.microsoft.com/office/drawing/2014/main" id="{1ADE3A92-D1C4-4DB9-96FD-9F42731C7087}"/>
                </a:ext>
              </a:extLst>
            </p:cNvPr>
            <p:cNvGrpSpPr/>
            <p:nvPr/>
          </p:nvGrpSpPr>
          <p:grpSpPr>
            <a:xfrm>
              <a:off x="4710324" y="2937495"/>
              <a:ext cx="3962574" cy="899422"/>
              <a:chOff x="4219669" y="1370577"/>
              <a:chExt cx="3962574" cy="899422"/>
            </a:xfrm>
          </p:grpSpPr>
          <p:sp>
            <p:nvSpPr>
              <p:cNvPr id="12" name="TextBox 19">
                <a:extLst>
                  <a:ext uri="{FF2B5EF4-FFF2-40B4-BE49-F238E27FC236}">
                    <a16:creationId xmlns="" xmlns:a16="http://schemas.microsoft.com/office/drawing/2014/main" id="{F3A83BC4-0D21-44BF-9656-683D68B6EFD8}"/>
                  </a:ext>
                </a:extLst>
              </p:cNvPr>
              <p:cNvSpPr txBox="1"/>
              <p:nvPr/>
            </p:nvSpPr>
            <p:spPr>
              <a:xfrm>
                <a:off x="4219669" y="1370577"/>
                <a:ext cx="3962574" cy="242865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zh-CN" sz="2000" b="1" dirty="0" smtClean="0">
                    <a:solidFill>
                      <a:srgbClr val="FFC000"/>
                    </a:solidFill>
                    <a:latin typeface="Arial"/>
                    <a:ea typeface="微软雅黑"/>
                    <a:sym typeface="Arial"/>
                  </a:rPr>
                  <a:t>СРЕДНЕЕ ЗВЕНО</a:t>
                </a:r>
                <a:endParaRPr lang="zh-CN" altLang="en-US" sz="2000" b="1" dirty="0">
                  <a:solidFill>
                    <a:srgbClr val="FFC000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13" name="TextBox 20">
                <a:extLst>
                  <a:ext uri="{FF2B5EF4-FFF2-40B4-BE49-F238E27FC236}">
                    <a16:creationId xmlns="" xmlns:a16="http://schemas.microsoft.com/office/drawing/2014/main" id="{8E69E55B-61EE-4165-871D-FF6F4DCF95C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46634" y="1643427"/>
                <a:ext cx="3935608" cy="626572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Autofit/>
              </a:bodyPr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zh-CN" b="1" dirty="0">
                    <a:solidFill>
                      <a:schemeClr val="tx2">
                        <a:lumMod val="75000"/>
                      </a:schemeClr>
                    </a:solidFill>
                    <a:latin typeface="Arial"/>
                    <a:ea typeface="微软雅黑"/>
                    <a:cs typeface="+mn-ea"/>
                    <a:sym typeface="Arial"/>
                  </a:rPr>
                  <a:t>11</a:t>
                </a:r>
                <a:r>
                  <a:rPr lang="ru-RU" altLang="zh-CN" dirty="0">
                    <a:solidFill>
                      <a:schemeClr val="tx2">
                        <a:lumMod val="75000"/>
                      </a:schemeClr>
                    </a:solidFill>
                    <a:latin typeface="Arial"/>
                    <a:ea typeface="微软雅黑"/>
                    <a:cs typeface="+mn-ea"/>
                    <a:sym typeface="Arial"/>
                  </a:rPr>
                  <a:t> классов – </a:t>
                </a:r>
                <a:r>
                  <a:rPr lang="ru-RU" altLang="zh-CN" b="1" dirty="0">
                    <a:solidFill>
                      <a:schemeClr val="tx2">
                        <a:lumMod val="75000"/>
                      </a:schemeClr>
                    </a:solidFill>
                    <a:latin typeface="Arial"/>
                    <a:ea typeface="微软雅黑"/>
                    <a:cs typeface="+mn-ea"/>
                    <a:sym typeface="Arial"/>
                  </a:rPr>
                  <a:t>288</a:t>
                </a:r>
                <a:r>
                  <a:rPr lang="ru-RU" altLang="zh-CN" dirty="0">
                    <a:solidFill>
                      <a:schemeClr val="tx2">
                        <a:lumMod val="75000"/>
                      </a:schemeClr>
                    </a:solidFill>
                    <a:latin typeface="Arial"/>
                    <a:ea typeface="微软雅黑"/>
                    <a:cs typeface="+mn-ea"/>
                    <a:sym typeface="Arial"/>
                  </a:rPr>
                  <a:t> учеников</a:t>
                </a:r>
              </a:p>
            </p:txBody>
          </p:sp>
        </p:grpSp>
      </p:grpSp>
      <p:grpSp>
        <p:nvGrpSpPr>
          <p:cNvPr id="9" name="组合 83">
            <a:extLst>
              <a:ext uri="{FF2B5EF4-FFF2-40B4-BE49-F238E27FC236}">
                <a16:creationId xmlns="" xmlns:a16="http://schemas.microsoft.com/office/drawing/2014/main" id="{2275A7E4-3928-4780-B8D7-183E03D20D47}"/>
              </a:ext>
            </a:extLst>
          </p:cNvPr>
          <p:cNvGrpSpPr/>
          <p:nvPr/>
        </p:nvGrpSpPr>
        <p:grpSpPr>
          <a:xfrm>
            <a:off x="5780186" y="4270559"/>
            <a:ext cx="6049864" cy="1469889"/>
            <a:chOff x="5634529" y="2620425"/>
            <a:chExt cx="5806440" cy="1713375"/>
          </a:xfrm>
        </p:grpSpPr>
        <p:pic>
          <p:nvPicPr>
            <p:cNvPr id="15" name="图片 84">
              <a:extLst>
                <a:ext uri="{FF2B5EF4-FFF2-40B4-BE49-F238E27FC236}">
                  <a16:creationId xmlns="" xmlns:a16="http://schemas.microsoft.com/office/drawing/2014/main" id="{593C9235-DD56-44D2-BCA1-C06E0A09E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34529" y="2620425"/>
              <a:ext cx="5806440" cy="17133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11" name="Group 25">
              <a:extLst>
                <a:ext uri="{FF2B5EF4-FFF2-40B4-BE49-F238E27FC236}">
                  <a16:creationId xmlns="" xmlns:a16="http://schemas.microsoft.com/office/drawing/2014/main" id="{B0BB3D1E-2E19-430F-AC59-9844950FD0B3}"/>
                </a:ext>
              </a:extLst>
            </p:cNvPr>
            <p:cNvGrpSpPr/>
            <p:nvPr/>
          </p:nvGrpSpPr>
          <p:grpSpPr>
            <a:xfrm>
              <a:off x="6178224" y="3056603"/>
              <a:ext cx="4026156" cy="768191"/>
              <a:chOff x="4967479" y="-286451"/>
              <a:chExt cx="4026156" cy="768191"/>
            </a:xfrm>
          </p:grpSpPr>
          <p:sp>
            <p:nvSpPr>
              <p:cNvPr id="17" name="TextBox 26">
                <a:extLst>
                  <a:ext uri="{FF2B5EF4-FFF2-40B4-BE49-F238E27FC236}">
                    <a16:creationId xmlns="" xmlns:a16="http://schemas.microsoft.com/office/drawing/2014/main" id="{53051E17-41DC-4EC0-A093-E203DEB23368}"/>
                  </a:ext>
                </a:extLst>
              </p:cNvPr>
              <p:cNvSpPr txBox="1"/>
              <p:nvPr/>
            </p:nvSpPr>
            <p:spPr>
              <a:xfrm>
                <a:off x="5031061" y="-286451"/>
                <a:ext cx="3962574" cy="242865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zh-CN" sz="2000" b="1" dirty="0" smtClean="0">
                    <a:solidFill>
                      <a:srgbClr val="2AB7AE"/>
                    </a:solidFill>
                    <a:latin typeface="Arial"/>
                    <a:ea typeface="微软雅黑"/>
                    <a:sym typeface="Arial"/>
                  </a:rPr>
                  <a:t>СТАРШЕЕ ЗВЕНО</a:t>
                </a:r>
                <a:endParaRPr lang="zh-CN" altLang="en-US" sz="2000" b="1" dirty="0">
                  <a:solidFill>
                    <a:srgbClr val="2AB7AE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18" name="TextBox 27">
                <a:extLst>
                  <a:ext uri="{FF2B5EF4-FFF2-40B4-BE49-F238E27FC236}">
                    <a16:creationId xmlns="" xmlns:a16="http://schemas.microsoft.com/office/drawing/2014/main" id="{6D394EB2-A9CE-4014-8E38-AC8F2F79FA7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67479" y="161372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Autofit/>
              </a:bodyPr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zh-CN" b="1" dirty="0">
                    <a:solidFill>
                      <a:schemeClr val="tx2">
                        <a:lumMod val="75000"/>
                      </a:schemeClr>
                    </a:solidFill>
                    <a:latin typeface="Arial"/>
                    <a:ea typeface="微软雅黑"/>
                    <a:cs typeface="+mn-ea"/>
                    <a:sym typeface="Arial"/>
                  </a:rPr>
                  <a:t>2 </a:t>
                </a:r>
                <a:r>
                  <a:rPr lang="ru-RU" altLang="zh-CN" dirty="0">
                    <a:solidFill>
                      <a:schemeClr val="tx2">
                        <a:lumMod val="75000"/>
                      </a:schemeClr>
                    </a:solidFill>
                    <a:latin typeface="Arial"/>
                    <a:ea typeface="微软雅黑"/>
                    <a:cs typeface="+mn-ea"/>
                    <a:sym typeface="Arial"/>
                  </a:rPr>
                  <a:t>класса </a:t>
                </a:r>
                <a:r>
                  <a:rPr lang="ru-RU" altLang="zh-CN" dirty="0" smtClean="0">
                    <a:solidFill>
                      <a:schemeClr val="tx2">
                        <a:lumMod val="75000"/>
                      </a:schemeClr>
                    </a:solidFill>
                    <a:latin typeface="Arial"/>
                    <a:ea typeface="微软雅黑"/>
                    <a:cs typeface="+mn-ea"/>
                    <a:sym typeface="Arial"/>
                  </a:rPr>
                  <a:t>– </a:t>
                </a:r>
                <a:r>
                  <a:rPr lang="ru-RU" altLang="zh-CN" b="1" dirty="0" smtClean="0">
                    <a:solidFill>
                      <a:schemeClr val="tx2">
                        <a:lumMod val="75000"/>
                      </a:schemeClr>
                    </a:solidFill>
                    <a:latin typeface="Arial"/>
                    <a:ea typeface="微软雅黑"/>
                    <a:cs typeface="+mn-ea"/>
                    <a:sym typeface="Arial"/>
                  </a:rPr>
                  <a:t>48</a:t>
                </a:r>
                <a:r>
                  <a:rPr lang="ru-RU" altLang="zh-CN" dirty="0" smtClean="0">
                    <a:solidFill>
                      <a:schemeClr val="tx2">
                        <a:lumMod val="75000"/>
                      </a:schemeClr>
                    </a:solidFill>
                    <a:latin typeface="Arial"/>
                    <a:ea typeface="微软雅黑"/>
                    <a:cs typeface="+mn-ea"/>
                    <a:sym typeface="Arial"/>
                  </a:rPr>
                  <a:t> </a:t>
                </a:r>
                <a:r>
                  <a:rPr lang="ru-RU" altLang="zh-CN" dirty="0">
                    <a:solidFill>
                      <a:schemeClr val="tx2">
                        <a:lumMod val="75000"/>
                      </a:schemeClr>
                    </a:solidFill>
                    <a:latin typeface="Arial"/>
                    <a:ea typeface="微软雅黑"/>
                    <a:cs typeface="+mn-ea"/>
                    <a:sym typeface="Arial"/>
                  </a:rPr>
                  <a:t>учеников</a:t>
                </a:r>
              </a:p>
            </p:txBody>
          </p:sp>
        </p:grpSp>
      </p:grpSp>
      <p:sp>
        <p:nvSpPr>
          <p:cNvPr id="26" name="Rectangle 37">
            <a:extLst>
              <a:ext uri="{FF2B5EF4-FFF2-40B4-BE49-F238E27FC236}">
                <a16:creationId xmlns="" xmlns:a16="http://schemas.microsoft.com/office/drawing/2014/main" id="{8E0BF6A8-7DD7-4570-B735-39E881DE8C3A}"/>
              </a:ext>
            </a:extLst>
          </p:cNvPr>
          <p:cNvSpPr/>
          <p:nvPr/>
        </p:nvSpPr>
        <p:spPr>
          <a:xfrm>
            <a:off x="783130" y="2460644"/>
            <a:ext cx="30099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2019-2020 учебном году гимназия объединяет </a:t>
            </a: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66</a:t>
            </a:r>
            <a:r>
              <a:rPr lang="en-US" sz="28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ученика, это: </a:t>
            </a:r>
            <a:endParaRPr lang="en-US" sz="2800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09751" y="476250"/>
            <a:ext cx="9281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  <a:latin typeface="Arial Black" pitchFamily="34" charset="0"/>
              </a:rPr>
              <a:t>ЧИСЛЕННОСТЬ КОНТИНГЕНТА ОБУЧАЮЩИХСЯ</a:t>
            </a:r>
            <a:endParaRPr lang="ru-RU" sz="2400" dirty="0">
              <a:solidFill>
                <a:schemeClr val="tx2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2747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750" y="687348"/>
            <a:ext cx="929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Arial Black" pitchFamily="34" charset="0"/>
              </a:rPr>
              <a:t>КОМПЛЕКТОВАНИЕ  ШКОЛЫ</a:t>
            </a:r>
            <a:endParaRPr lang="ru-RU" sz="3200" b="1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7300" y="1382141"/>
            <a:ext cx="922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</a:t>
            </a:r>
            <a:r>
              <a:rPr lang="ru-RU" sz="28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детей, поступивших в 1-ый класс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828842159"/>
              </p:ext>
            </p:extLst>
          </p:nvPr>
        </p:nvGraphicFramePr>
        <p:xfrm>
          <a:off x="886947" y="2019300"/>
          <a:ext cx="10617473" cy="4229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253577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65644562"/>
              </p:ext>
            </p:extLst>
          </p:nvPr>
        </p:nvGraphicFramePr>
        <p:xfrm>
          <a:off x="1066801" y="1501349"/>
          <a:ext cx="9905999" cy="41910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64149"/>
                <a:gridCol w="2923028"/>
                <a:gridCol w="4218822"/>
              </a:tblGrid>
              <a:tr h="10477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endParaRPr lang="ru-RU" sz="2400" b="1" i="1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1" i="1" dirty="0" smtClean="0">
                          <a:solidFill>
                            <a:schemeClr val="bg1"/>
                          </a:solidFill>
                          <a:effectLst/>
                        </a:rPr>
                        <a:t>Учебный </a:t>
                      </a:r>
                      <a:r>
                        <a:rPr lang="ru-RU" sz="2400" b="1" i="1" dirty="0">
                          <a:solidFill>
                            <a:schemeClr val="bg1"/>
                          </a:solidFill>
                          <a:effectLst/>
                        </a:rPr>
                        <a:t>год</a:t>
                      </a:r>
                      <a:endParaRPr lang="ru-RU" sz="2400" b="1" i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endParaRPr lang="ru-RU" sz="2400" b="1" i="1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Количество </a:t>
                      </a:r>
                      <a:r>
                        <a:rPr lang="ru-RU" sz="2400" b="1" i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классов</a:t>
                      </a:r>
                      <a:endParaRPr lang="ru-RU" sz="2400" b="1" i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endParaRPr lang="ru-RU" sz="2400" b="1" i="1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Наполняемость</a:t>
                      </a:r>
                      <a:endParaRPr lang="ru-RU" sz="2400" b="1" i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0477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400" b="1" dirty="0">
                          <a:solidFill>
                            <a:schemeClr val="bg1"/>
                          </a:solidFill>
                          <a:effectLst/>
                        </a:rPr>
                        <a:t>2017-2018 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endParaRPr lang="ru-RU" sz="2400" i="1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26</a:t>
                      </a:r>
                      <a:endParaRPr lang="ru-RU" sz="2400" i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endParaRPr lang="ru-RU" sz="2400" i="1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24</a:t>
                      </a:r>
                      <a:endParaRPr lang="ru-RU" sz="2400" i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0477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400" b="1" dirty="0">
                          <a:solidFill>
                            <a:schemeClr val="bg1"/>
                          </a:solidFill>
                          <a:effectLst/>
                        </a:rPr>
                        <a:t>2018-2019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endParaRPr lang="ru-RU" sz="2400" i="1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24</a:t>
                      </a:r>
                      <a:endParaRPr lang="ru-RU" sz="2400" i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endParaRPr lang="ru-RU" sz="2400" i="1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26</a:t>
                      </a:r>
                      <a:endParaRPr lang="ru-RU" sz="2400" i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0477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</a:rPr>
                        <a:t>2019-2020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endParaRPr lang="ru-RU" sz="2400" i="1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25</a:t>
                      </a:r>
                      <a:endParaRPr lang="ru-RU" sz="2400" i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endParaRPr lang="ru-RU" sz="2400" i="1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27</a:t>
                      </a:r>
                      <a:endParaRPr lang="ru-RU" sz="2400" i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528763" y="670352"/>
            <a:ext cx="972978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Black" pitchFamily="34" charset="0"/>
                <a:ea typeface="SimSun" pitchFamily="2" charset="-122"/>
                <a:cs typeface="Times New Roman" pitchFamily="18" charset="0"/>
              </a:rPr>
              <a:t>СРЕДНЯЯ НАПОЛНЯЕМОСТЬ КЛАССОВ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691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239184" y="285750"/>
            <a:ext cx="11952816" cy="1143000"/>
          </a:xfrm>
        </p:spPr>
        <p:txBody>
          <a:bodyPr/>
          <a:lstStyle/>
          <a:p>
            <a:r>
              <a:rPr lang="ru-RU" altLang="ru-RU" sz="3200" b="1" smtClean="0">
                <a:solidFill>
                  <a:srgbClr val="FF0000"/>
                </a:solidFill>
              </a:rPr>
              <a:t>Организация изучения иностранных языков </a:t>
            </a:r>
            <a:endParaRPr lang="ru-RU" altLang="ru-RU" sz="3200" smtClean="0">
              <a:solidFill>
                <a:srgbClr val="FF0000"/>
              </a:solidFill>
            </a:endParaRPr>
          </a:p>
        </p:txBody>
      </p:sp>
      <p:sp>
        <p:nvSpPr>
          <p:cNvPr id="27653" name="Rectangle 5"/>
          <p:cNvSpPr>
            <a:spLocks noGrp="1" noChangeArrowheads="1"/>
          </p:cNvSpPr>
          <p:nvPr>
            <p:ph idx="1"/>
          </p:nvPr>
        </p:nvSpPr>
        <p:spPr>
          <a:xfrm>
            <a:off x="381000" y="857251"/>
            <a:ext cx="11430000" cy="2225225"/>
          </a:xfrm>
        </p:spPr>
        <p:txBody>
          <a:bodyPr anchor="ctr">
            <a:spAutoFit/>
          </a:bodyPr>
          <a:lstStyle/>
          <a:p>
            <a:pPr algn="just" eaLnBrk="1" hangingPunct="1">
              <a:spcBef>
                <a:spcPts val="0"/>
              </a:spcBef>
              <a:buFont typeface="Arial" charset="0"/>
              <a:buNone/>
              <a:defRPr/>
            </a:pPr>
            <a:endParaRPr lang="ru-RU" sz="2000" dirty="0" smtClean="0"/>
          </a:p>
          <a:p>
            <a:pPr marL="0" indent="0" algn="just">
              <a:spcBef>
                <a:spcPts val="0"/>
              </a:spcBef>
              <a:defRPr/>
            </a:pPr>
            <a:endParaRPr lang="ru-RU" sz="20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marL="0" indent="0" algn="just">
              <a:spcBef>
                <a:spcPts val="0"/>
              </a:spcBef>
              <a:defRPr/>
            </a:pPr>
            <a:r>
              <a:rPr lang="ru-RU" sz="2000" dirty="0" smtClean="0">
                <a:latin typeface="Arial" charset="0"/>
                <a:ea typeface="Times New Roman" pitchFamily="18" charset="0"/>
                <a:cs typeface="Arial" charset="0"/>
              </a:rPr>
              <a:t>2,3,4 классы – 2 часа в неделю</a:t>
            </a:r>
          </a:p>
          <a:p>
            <a:pPr marL="0" indent="0" algn="just">
              <a:spcBef>
                <a:spcPts val="0"/>
              </a:spcBef>
              <a:defRPr/>
            </a:pPr>
            <a:r>
              <a:rPr lang="ru-RU" sz="2000" dirty="0" smtClean="0">
                <a:latin typeface="Arial" charset="0"/>
                <a:ea typeface="Times New Roman" pitchFamily="18" charset="0"/>
                <a:cs typeface="Arial" charset="0"/>
              </a:rPr>
              <a:t>5 классы - 4,5 часа в неделю; </a:t>
            </a:r>
          </a:p>
          <a:p>
            <a:pPr marL="0" indent="0" algn="just">
              <a:spcBef>
                <a:spcPts val="0"/>
              </a:spcBef>
              <a:defRPr/>
            </a:pPr>
            <a:r>
              <a:rPr lang="ru-RU" sz="2000" dirty="0" smtClean="0">
                <a:latin typeface="Arial" charset="0"/>
                <a:ea typeface="Times New Roman" pitchFamily="18" charset="0"/>
                <a:cs typeface="Arial" charset="0"/>
              </a:rPr>
              <a:t> 6,8,9 классы - 4 часа в неделю;</a:t>
            </a:r>
          </a:p>
          <a:p>
            <a:pPr marL="0" indent="0" algn="just">
              <a:spcBef>
                <a:spcPts val="0"/>
              </a:spcBef>
              <a:defRPr/>
            </a:pPr>
            <a:r>
              <a:rPr lang="ru-RU" sz="2000" dirty="0" smtClean="0">
                <a:latin typeface="Arial" charset="0"/>
              </a:rPr>
              <a:t> 7 классы – 5 часов в неделю ;</a:t>
            </a:r>
          </a:p>
          <a:p>
            <a:pPr marL="0" indent="0" algn="just">
              <a:spcBef>
                <a:spcPts val="0"/>
              </a:spcBef>
              <a:defRPr/>
            </a:pPr>
            <a:r>
              <a:rPr lang="ru-RU" sz="2000" dirty="0" smtClean="0"/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10-11 кл</a:t>
            </a:r>
            <a:r>
              <a:rPr lang="ru-RU" sz="20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ассы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- 3 часа в неделю</a:t>
            </a:r>
            <a:r>
              <a:rPr lang="ru-RU" sz="2000" dirty="0" smtClean="0"/>
              <a:t>. </a:t>
            </a:r>
            <a:r>
              <a:rPr lang="ru-RU" sz="1400" dirty="0" smtClean="0"/>
              <a:t>	</a:t>
            </a:r>
          </a:p>
          <a:p>
            <a:pPr marL="0" indent="0" algn="just">
              <a:spcBef>
                <a:spcPct val="0"/>
              </a:spcBef>
              <a:buFont typeface="Arial" charset="0"/>
              <a:buNone/>
              <a:defRPr/>
            </a:pPr>
            <a:endParaRPr lang="ru-RU" sz="1400" dirty="0" smtClean="0">
              <a:latin typeface="Arial" charset="0"/>
              <a:cs typeface="Arial" charset="0"/>
            </a:endParaRPr>
          </a:p>
        </p:txBody>
      </p:sp>
      <p:pic>
        <p:nvPicPr>
          <p:cNvPr id="17412" name="Picture 2" descr="http://te.ua/sev/uploads/images/pix1/angl_bespltan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91251" y="1428751"/>
            <a:ext cx="5429249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762001" y="3071814"/>
            <a:ext cx="110109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3200" dirty="0">
                <a:solidFill>
                  <a:schemeClr val="accent2">
                    <a:lumMod val="75000"/>
                  </a:schemeClr>
                </a:solidFill>
              </a:rPr>
              <a:t> </a:t>
            </a:r>
          </a:p>
          <a:p>
            <a:pPr algn="ctr" eaLnBrk="1" hangingPunct="1">
              <a:defRPr/>
            </a:pPr>
            <a:r>
              <a:rPr lang="ru-RU" sz="3200" b="1" dirty="0">
                <a:solidFill>
                  <a:srgbClr val="FF0000"/>
                </a:solidFill>
              </a:rPr>
              <a:t>Организация профильного обучения </a:t>
            </a:r>
            <a:endParaRPr lang="ru-RU" sz="3200" dirty="0">
              <a:solidFill>
                <a:srgbClr val="FF0000"/>
              </a:solidFill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476211" y="4714884"/>
          <a:ext cx="11334829" cy="1714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415" name="Прямоугольник 6"/>
          <p:cNvSpPr>
            <a:spLocks noChangeArrowheads="1"/>
          </p:cNvSpPr>
          <p:nvPr/>
        </p:nvSpPr>
        <p:spPr bwMode="auto">
          <a:xfrm>
            <a:off x="762001" y="3929063"/>
            <a:ext cx="108585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b="1">
                <a:latin typeface="Arial" charset="0"/>
                <a:cs typeface="Arial" charset="0"/>
              </a:rPr>
              <a:t>В 10-11 классах гимназии реализуется социально- гуманитарный профиль. Профильные предметы:</a:t>
            </a:r>
            <a:endParaRPr lang="ru-RU" alt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6"/>
          <p:cNvGrpSpPr/>
          <p:nvPr/>
        </p:nvGrpSpPr>
        <p:grpSpPr>
          <a:xfrm>
            <a:off x="1844133" y="2638233"/>
            <a:ext cx="2233516" cy="1462113"/>
            <a:chOff x="1904981" y="3049516"/>
            <a:chExt cx="2255524" cy="1476520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904981" y="3049516"/>
              <a:ext cx="2255524" cy="1476520"/>
            </a:xfrm>
            <a:custGeom>
              <a:avLst/>
              <a:gdLst>
                <a:gd name="T0" fmla="*/ 3256 w 3324"/>
                <a:gd name="T1" fmla="*/ 470 h 2157"/>
                <a:gd name="T2" fmla="*/ 1880 w 3324"/>
                <a:gd name="T3" fmla="*/ 2056 h 2157"/>
                <a:gd name="T4" fmla="*/ 1880 w 3324"/>
                <a:gd name="T5" fmla="*/ 2056 h 2157"/>
                <a:gd name="T6" fmla="*/ 1663 w 3324"/>
                <a:gd name="T7" fmla="*/ 2157 h 2157"/>
                <a:gd name="T8" fmla="*/ 1451 w 3324"/>
                <a:gd name="T9" fmla="*/ 2062 h 2157"/>
                <a:gd name="T10" fmla="*/ 1450 w 3324"/>
                <a:gd name="T11" fmla="*/ 2062 h 2157"/>
                <a:gd name="T12" fmla="*/ 83 w 3324"/>
                <a:gd name="T13" fmla="*/ 485 h 2157"/>
                <a:gd name="T14" fmla="*/ 0 w 3324"/>
                <a:gd name="T15" fmla="*/ 284 h 2157"/>
                <a:gd name="T16" fmla="*/ 283 w 3324"/>
                <a:gd name="T17" fmla="*/ 0 h 2157"/>
                <a:gd name="T18" fmla="*/ 283 w 3324"/>
                <a:gd name="T19" fmla="*/ 0 h 2157"/>
                <a:gd name="T20" fmla="*/ 284 w 3324"/>
                <a:gd name="T21" fmla="*/ 0 h 2157"/>
                <a:gd name="T22" fmla="*/ 3039 w 3324"/>
                <a:gd name="T23" fmla="*/ 0 h 2157"/>
                <a:gd name="T24" fmla="*/ 3039 w 3324"/>
                <a:gd name="T25" fmla="*/ 0 h 2157"/>
                <a:gd name="T26" fmla="*/ 3040 w 3324"/>
                <a:gd name="T27" fmla="*/ 0 h 2157"/>
                <a:gd name="T28" fmla="*/ 3324 w 3324"/>
                <a:gd name="T29" fmla="*/ 284 h 2157"/>
                <a:gd name="T30" fmla="*/ 3256 w 3324"/>
                <a:gd name="T31" fmla="*/ 470 h 2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24" h="2157">
                  <a:moveTo>
                    <a:pt x="3256" y="470"/>
                  </a:moveTo>
                  <a:lnTo>
                    <a:pt x="1880" y="2056"/>
                  </a:lnTo>
                  <a:lnTo>
                    <a:pt x="1880" y="2056"/>
                  </a:lnTo>
                  <a:cubicBezTo>
                    <a:pt x="1828" y="2118"/>
                    <a:pt x="1750" y="2157"/>
                    <a:pt x="1663" y="2157"/>
                  </a:cubicBezTo>
                  <a:cubicBezTo>
                    <a:pt x="1578" y="2157"/>
                    <a:pt x="1503" y="2120"/>
                    <a:pt x="1451" y="2062"/>
                  </a:cubicBezTo>
                  <a:lnTo>
                    <a:pt x="1450" y="2062"/>
                  </a:lnTo>
                  <a:lnTo>
                    <a:pt x="83" y="485"/>
                  </a:lnTo>
                  <a:cubicBezTo>
                    <a:pt x="32" y="433"/>
                    <a:pt x="0" y="363"/>
                    <a:pt x="0" y="284"/>
                  </a:cubicBezTo>
                  <a:cubicBezTo>
                    <a:pt x="0" y="128"/>
                    <a:pt x="127" y="1"/>
                    <a:pt x="283" y="0"/>
                  </a:cubicBezTo>
                  <a:lnTo>
                    <a:pt x="283" y="0"/>
                  </a:lnTo>
                  <a:lnTo>
                    <a:pt x="284" y="0"/>
                  </a:lnTo>
                  <a:lnTo>
                    <a:pt x="3039" y="0"/>
                  </a:lnTo>
                  <a:lnTo>
                    <a:pt x="3039" y="0"/>
                  </a:lnTo>
                  <a:lnTo>
                    <a:pt x="3040" y="0"/>
                  </a:lnTo>
                  <a:cubicBezTo>
                    <a:pt x="3197" y="0"/>
                    <a:pt x="3324" y="127"/>
                    <a:pt x="3324" y="284"/>
                  </a:cubicBezTo>
                  <a:cubicBezTo>
                    <a:pt x="3324" y="355"/>
                    <a:pt x="3299" y="420"/>
                    <a:pt x="3256" y="470"/>
                  </a:cubicBezTo>
                  <a:close/>
                </a:path>
              </a:pathLst>
            </a:custGeom>
            <a:solidFill>
              <a:srgbClr val="2F559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" name="组合 52"/>
            <p:cNvGrpSpPr/>
            <p:nvPr/>
          </p:nvGrpSpPr>
          <p:grpSpPr>
            <a:xfrm>
              <a:off x="2709623" y="3293372"/>
              <a:ext cx="646240" cy="532372"/>
              <a:chOff x="215901" y="1787525"/>
              <a:chExt cx="693738" cy="571500"/>
            </a:xfrm>
            <a:solidFill>
              <a:schemeClr val="bg1"/>
            </a:solidFill>
          </p:grpSpPr>
          <p:sp>
            <p:nvSpPr>
              <p:cNvPr id="7" name="Freeform 13"/>
              <p:cNvSpPr>
                <a:spLocks noEditPoints="1"/>
              </p:cNvSpPr>
              <p:nvPr/>
            </p:nvSpPr>
            <p:spPr bwMode="auto">
              <a:xfrm>
                <a:off x="215901" y="1787525"/>
                <a:ext cx="693738" cy="571500"/>
              </a:xfrm>
              <a:custGeom>
                <a:avLst/>
                <a:gdLst>
                  <a:gd name="T0" fmla="*/ 166 w 182"/>
                  <a:gd name="T1" fmla="*/ 0 h 152"/>
                  <a:gd name="T2" fmla="*/ 15 w 182"/>
                  <a:gd name="T3" fmla="*/ 0 h 152"/>
                  <a:gd name="T4" fmla="*/ 0 w 182"/>
                  <a:gd name="T5" fmla="*/ 15 h 152"/>
                  <a:gd name="T6" fmla="*/ 0 w 182"/>
                  <a:gd name="T7" fmla="*/ 107 h 152"/>
                  <a:gd name="T8" fmla="*/ 15 w 182"/>
                  <a:gd name="T9" fmla="*/ 123 h 152"/>
                  <a:gd name="T10" fmla="*/ 70 w 182"/>
                  <a:gd name="T11" fmla="*/ 123 h 152"/>
                  <a:gd name="T12" fmla="*/ 70 w 182"/>
                  <a:gd name="T13" fmla="*/ 142 h 152"/>
                  <a:gd name="T14" fmla="*/ 27 w 182"/>
                  <a:gd name="T15" fmla="*/ 142 h 152"/>
                  <a:gd name="T16" fmla="*/ 17 w 182"/>
                  <a:gd name="T17" fmla="*/ 152 h 152"/>
                  <a:gd name="T18" fmla="*/ 164 w 182"/>
                  <a:gd name="T19" fmla="*/ 152 h 152"/>
                  <a:gd name="T20" fmla="*/ 155 w 182"/>
                  <a:gd name="T21" fmla="*/ 142 h 152"/>
                  <a:gd name="T22" fmla="*/ 111 w 182"/>
                  <a:gd name="T23" fmla="*/ 142 h 152"/>
                  <a:gd name="T24" fmla="*/ 111 w 182"/>
                  <a:gd name="T25" fmla="*/ 123 h 152"/>
                  <a:gd name="T26" fmla="*/ 166 w 182"/>
                  <a:gd name="T27" fmla="*/ 123 h 152"/>
                  <a:gd name="T28" fmla="*/ 182 w 182"/>
                  <a:gd name="T29" fmla="*/ 107 h 152"/>
                  <a:gd name="T30" fmla="*/ 182 w 182"/>
                  <a:gd name="T31" fmla="*/ 15 h 152"/>
                  <a:gd name="T32" fmla="*/ 166 w 182"/>
                  <a:gd name="T33" fmla="*/ 0 h 152"/>
                  <a:gd name="T34" fmla="*/ 172 w 182"/>
                  <a:gd name="T35" fmla="*/ 107 h 152"/>
                  <a:gd name="T36" fmla="*/ 166 w 182"/>
                  <a:gd name="T37" fmla="*/ 112 h 152"/>
                  <a:gd name="T38" fmla="*/ 15 w 182"/>
                  <a:gd name="T39" fmla="*/ 112 h 152"/>
                  <a:gd name="T40" fmla="*/ 10 w 182"/>
                  <a:gd name="T41" fmla="*/ 107 h 152"/>
                  <a:gd name="T42" fmla="*/ 10 w 182"/>
                  <a:gd name="T43" fmla="*/ 15 h 152"/>
                  <a:gd name="T44" fmla="*/ 15 w 182"/>
                  <a:gd name="T45" fmla="*/ 10 h 152"/>
                  <a:gd name="T46" fmla="*/ 166 w 182"/>
                  <a:gd name="T47" fmla="*/ 10 h 152"/>
                  <a:gd name="T48" fmla="*/ 172 w 182"/>
                  <a:gd name="T49" fmla="*/ 15 h 152"/>
                  <a:gd name="T50" fmla="*/ 172 w 182"/>
                  <a:gd name="T51" fmla="*/ 107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2" h="152">
                    <a:moveTo>
                      <a:pt x="166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0" y="116"/>
                      <a:pt x="7" y="123"/>
                      <a:pt x="15" y="123"/>
                    </a:cubicBezTo>
                    <a:cubicBezTo>
                      <a:pt x="70" y="123"/>
                      <a:pt x="70" y="123"/>
                      <a:pt x="70" y="123"/>
                    </a:cubicBezTo>
                    <a:cubicBezTo>
                      <a:pt x="70" y="142"/>
                      <a:pt x="70" y="142"/>
                      <a:pt x="70" y="142"/>
                    </a:cubicBezTo>
                    <a:cubicBezTo>
                      <a:pt x="27" y="142"/>
                      <a:pt x="27" y="142"/>
                      <a:pt x="27" y="142"/>
                    </a:cubicBezTo>
                    <a:cubicBezTo>
                      <a:pt x="21" y="142"/>
                      <a:pt x="17" y="147"/>
                      <a:pt x="17" y="152"/>
                    </a:cubicBezTo>
                    <a:cubicBezTo>
                      <a:pt x="164" y="152"/>
                      <a:pt x="164" y="152"/>
                      <a:pt x="164" y="152"/>
                    </a:cubicBezTo>
                    <a:cubicBezTo>
                      <a:pt x="164" y="147"/>
                      <a:pt x="160" y="142"/>
                      <a:pt x="155" y="142"/>
                    </a:cubicBezTo>
                    <a:cubicBezTo>
                      <a:pt x="111" y="142"/>
                      <a:pt x="111" y="142"/>
                      <a:pt x="111" y="142"/>
                    </a:cubicBezTo>
                    <a:cubicBezTo>
                      <a:pt x="111" y="123"/>
                      <a:pt x="111" y="123"/>
                      <a:pt x="111" y="123"/>
                    </a:cubicBezTo>
                    <a:cubicBezTo>
                      <a:pt x="166" y="123"/>
                      <a:pt x="166" y="123"/>
                      <a:pt x="166" y="123"/>
                    </a:cubicBezTo>
                    <a:cubicBezTo>
                      <a:pt x="175" y="123"/>
                      <a:pt x="182" y="116"/>
                      <a:pt x="182" y="107"/>
                    </a:cubicBezTo>
                    <a:cubicBezTo>
                      <a:pt x="182" y="15"/>
                      <a:pt x="182" y="15"/>
                      <a:pt x="182" y="15"/>
                    </a:cubicBezTo>
                    <a:cubicBezTo>
                      <a:pt x="182" y="7"/>
                      <a:pt x="175" y="0"/>
                      <a:pt x="166" y="0"/>
                    </a:cubicBezTo>
                    <a:close/>
                    <a:moveTo>
                      <a:pt x="172" y="107"/>
                    </a:moveTo>
                    <a:cubicBezTo>
                      <a:pt x="172" y="110"/>
                      <a:pt x="169" y="112"/>
                      <a:pt x="166" y="112"/>
                    </a:cubicBezTo>
                    <a:cubicBezTo>
                      <a:pt x="15" y="112"/>
                      <a:pt x="15" y="112"/>
                      <a:pt x="15" y="112"/>
                    </a:cubicBezTo>
                    <a:cubicBezTo>
                      <a:pt x="12" y="112"/>
                      <a:pt x="10" y="110"/>
                      <a:pt x="10" y="107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2"/>
                      <a:pt x="12" y="10"/>
                      <a:pt x="15" y="10"/>
                    </a:cubicBezTo>
                    <a:cubicBezTo>
                      <a:pt x="166" y="10"/>
                      <a:pt x="166" y="10"/>
                      <a:pt x="166" y="10"/>
                    </a:cubicBezTo>
                    <a:cubicBezTo>
                      <a:pt x="169" y="10"/>
                      <a:pt x="172" y="12"/>
                      <a:pt x="172" y="15"/>
                    </a:cubicBezTo>
                    <a:lnTo>
                      <a:pt x="172" y="1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14"/>
              <p:cNvSpPr>
                <a:spLocks noEditPoints="1"/>
              </p:cNvSpPr>
              <p:nvPr/>
            </p:nvSpPr>
            <p:spPr bwMode="auto">
              <a:xfrm>
                <a:off x="409576" y="1866900"/>
                <a:ext cx="301625" cy="296863"/>
              </a:xfrm>
              <a:custGeom>
                <a:avLst/>
                <a:gdLst>
                  <a:gd name="T0" fmla="*/ 0 w 79"/>
                  <a:gd name="T1" fmla="*/ 40 h 79"/>
                  <a:gd name="T2" fmla="*/ 79 w 79"/>
                  <a:gd name="T3" fmla="*/ 40 h 79"/>
                  <a:gd name="T4" fmla="*/ 38 w 79"/>
                  <a:gd name="T5" fmla="*/ 5 h 79"/>
                  <a:gd name="T6" fmla="*/ 25 w 79"/>
                  <a:gd name="T7" fmla="*/ 18 h 79"/>
                  <a:gd name="T8" fmla="*/ 38 w 79"/>
                  <a:gd name="T9" fmla="*/ 23 h 79"/>
                  <a:gd name="T10" fmla="*/ 21 w 79"/>
                  <a:gd name="T11" fmla="*/ 38 h 79"/>
                  <a:gd name="T12" fmla="*/ 38 w 79"/>
                  <a:gd name="T13" fmla="*/ 23 h 79"/>
                  <a:gd name="T14" fmla="*/ 38 w 79"/>
                  <a:gd name="T15" fmla="*/ 57 h 79"/>
                  <a:gd name="T16" fmla="*/ 21 w 79"/>
                  <a:gd name="T17" fmla="*/ 42 h 79"/>
                  <a:gd name="T18" fmla="*/ 38 w 79"/>
                  <a:gd name="T19" fmla="*/ 61 h 79"/>
                  <a:gd name="T20" fmla="*/ 25 w 79"/>
                  <a:gd name="T21" fmla="*/ 62 h 79"/>
                  <a:gd name="T22" fmla="*/ 41 w 79"/>
                  <a:gd name="T23" fmla="*/ 74 h 79"/>
                  <a:gd name="T24" fmla="*/ 54 w 79"/>
                  <a:gd name="T25" fmla="*/ 62 h 79"/>
                  <a:gd name="T26" fmla="*/ 41 w 79"/>
                  <a:gd name="T27" fmla="*/ 57 h 79"/>
                  <a:gd name="T28" fmla="*/ 58 w 79"/>
                  <a:gd name="T29" fmla="*/ 42 h 79"/>
                  <a:gd name="T30" fmla="*/ 41 w 79"/>
                  <a:gd name="T31" fmla="*/ 57 h 79"/>
                  <a:gd name="T32" fmla="*/ 41 w 79"/>
                  <a:gd name="T33" fmla="*/ 23 h 79"/>
                  <a:gd name="T34" fmla="*/ 58 w 79"/>
                  <a:gd name="T35" fmla="*/ 38 h 79"/>
                  <a:gd name="T36" fmla="*/ 42 w 79"/>
                  <a:gd name="T37" fmla="*/ 19 h 79"/>
                  <a:gd name="T38" fmla="*/ 54 w 79"/>
                  <a:gd name="T39" fmla="*/ 18 h 79"/>
                  <a:gd name="T40" fmla="*/ 50 w 79"/>
                  <a:gd name="T41" fmla="*/ 5 h 79"/>
                  <a:gd name="T42" fmla="*/ 58 w 79"/>
                  <a:gd name="T43" fmla="*/ 17 h 79"/>
                  <a:gd name="T44" fmla="*/ 21 w 79"/>
                  <a:gd name="T45" fmla="*/ 17 h 79"/>
                  <a:gd name="T46" fmla="*/ 29 w 79"/>
                  <a:gd name="T47" fmla="*/ 5 h 79"/>
                  <a:gd name="T48" fmla="*/ 20 w 79"/>
                  <a:gd name="T49" fmla="*/ 20 h 79"/>
                  <a:gd name="T50" fmla="*/ 4 w 79"/>
                  <a:gd name="T51" fmla="*/ 38 h 79"/>
                  <a:gd name="T52" fmla="*/ 20 w 79"/>
                  <a:gd name="T53" fmla="*/ 20 h 79"/>
                  <a:gd name="T54" fmla="*/ 20 w 79"/>
                  <a:gd name="T55" fmla="*/ 60 h 79"/>
                  <a:gd name="T56" fmla="*/ 4 w 79"/>
                  <a:gd name="T57" fmla="*/ 42 h 79"/>
                  <a:gd name="T58" fmla="*/ 21 w 79"/>
                  <a:gd name="T59" fmla="*/ 63 h 79"/>
                  <a:gd name="T60" fmla="*/ 15 w 79"/>
                  <a:gd name="T61" fmla="*/ 66 h 79"/>
                  <a:gd name="T62" fmla="*/ 58 w 79"/>
                  <a:gd name="T63" fmla="*/ 63 h 79"/>
                  <a:gd name="T64" fmla="*/ 50 w 79"/>
                  <a:gd name="T65" fmla="*/ 74 h 79"/>
                  <a:gd name="T66" fmla="*/ 59 w 79"/>
                  <a:gd name="T67" fmla="*/ 60 h 79"/>
                  <a:gd name="T68" fmla="*/ 76 w 79"/>
                  <a:gd name="T69" fmla="*/ 42 h 79"/>
                  <a:gd name="T70" fmla="*/ 59 w 79"/>
                  <a:gd name="T71" fmla="*/ 60 h 79"/>
                  <a:gd name="T72" fmla="*/ 59 w 79"/>
                  <a:gd name="T73" fmla="*/ 20 h 79"/>
                  <a:gd name="T74" fmla="*/ 76 w 79"/>
                  <a:gd name="T75" fmla="*/ 3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9" h="79">
                    <a:moveTo>
                      <a:pt x="40" y="0"/>
                    </a:moveTo>
                    <a:cubicBezTo>
                      <a:pt x="18" y="0"/>
                      <a:pt x="0" y="18"/>
                      <a:pt x="0" y="40"/>
                    </a:cubicBezTo>
                    <a:cubicBezTo>
                      <a:pt x="0" y="62"/>
                      <a:pt x="18" y="79"/>
                      <a:pt x="40" y="79"/>
                    </a:cubicBezTo>
                    <a:cubicBezTo>
                      <a:pt x="62" y="79"/>
                      <a:pt x="79" y="62"/>
                      <a:pt x="79" y="40"/>
                    </a:cubicBezTo>
                    <a:cubicBezTo>
                      <a:pt x="79" y="18"/>
                      <a:pt x="62" y="0"/>
                      <a:pt x="40" y="0"/>
                    </a:cubicBezTo>
                    <a:close/>
                    <a:moveTo>
                      <a:pt x="38" y="5"/>
                    </a:moveTo>
                    <a:cubicBezTo>
                      <a:pt x="38" y="19"/>
                      <a:pt x="38" y="19"/>
                      <a:pt x="38" y="19"/>
                    </a:cubicBezTo>
                    <a:cubicBezTo>
                      <a:pt x="34" y="19"/>
                      <a:pt x="29" y="19"/>
                      <a:pt x="25" y="18"/>
                    </a:cubicBezTo>
                    <a:cubicBezTo>
                      <a:pt x="29" y="11"/>
                      <a:pt x="33" y="6"/>
                      <a:pt x="38" y="5"/>
                    </a:cubicBezTo>
                    <a:close/>
                    <a:moveTo>
                      <a:pt x="38" y="23"/>
                    </a:moveTo>
                    <a:cubicBezTo>
                      <a:pt x="38" y="38"/>
                      <a:pt x="38" y="38"/>
                      <a:pt x="38" y="38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1" y="32"/>
                      <a:pt x="22" y="26"/>
                      <a:pt x="24" y="21"/>
                    </a:cubicBezTo>
                    <a:cubicBezTo>
                      <a:pt x="29" y="22"/>
                      <a:pt x="33" y="22"/>
                      <a:pt x="38" y="23"/>
                    </a:cubicBezTo>
                    <a:close/>
                    <a:moveTo>
                      <a:pt x="38" y="42"/>
                    </a:moveTo>
                    <a:cubicBezTo>
                      <a:pt x="38" y="57"/>
                      <a:pt x="38" y="57"/>
                      <a:pt x="38" y="57"/>
                    </a:cubicBezTo>
                    <a:cubicBezTo>
                      <a:pt x="33" y="57"/>
                      <a:pt x="29" y="58"/>
                      <a:pt x="24" y="59"/>
                    </a:cubicBezTo>
                    <a:cubicBezTo>
                      <a:pt x="22" y="54"/>
                      <a:pt x="21" y="48"/>
                      <a:pt x="21" y="42"/>
                    </a:cubicBezTo>
                    <a:lnTo>
                      <a:pt x="38" y="42"/>
                    </a:lnTo>
                    <a:close/>
                    <a:moveTo>
                      <a:pt x="38" y="61"/>
                    </a:moveTo>
                    <a:cubicBezTo>
                      <a:pt x="38" y="74"/>
                      <a:pt x="38" y="74"/>
                      <a:pt x="38" y="74"/>
                    </a:cubicBezTo>
                    <a:cubicBezTo>
                      <a:pt x="33" y="73"/>
                      <a:pt x="29" y="69"/>
                      <a:pt x="25" y="62"/>
                    </a:cubicBezTo>
                    <a:cubicBezTo>
                      <a:pt x="29" y="61"/>
                      <a:pt x="34" y="61"/>
                      <a:pt x="38" y="61"/>
                    </a:cubicBezTo>
                    <a:close/>
                    <a:moveTo>
                      <a:pt x="41" y="74"/>
                    </a:moveTo>
                    <a:cubicBezTo>
                      <a:pt x="41" y="61"/>
                      <a:pt x="41" y="61"/>
                      <a:pt x="41" y="61"/>
                    </a:cubicBezTo>
                    <a:cubicBezTo>
                      <a:pt x="46" y="61"/>
                      <a:pt x="50" y="61"/>
                      <a:pt x="54" y="62"/>
                    </a:cubicBezTo>
                    <a:cubicBezTo>
                      <a:pt x="51" y="69"/>
                      <a:pt x="46" y="74"/>
                      <a:pt x="41" y="74"/>
                    </a:cubicBezTo>
                    <a:close/>
                    <a:moveTo>
                      <a:pt x="41" y="57"/>
                    </a:moveTo>
                    <a:cubicBezTo>
                      <a:pt x="41" y="42"/>
                      <a:pt x="41" y="42"/>
                      <a:pt x="41" y="42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58" y="48"/>
                      <a:pt x="57" y="54"/>
                      <a:pt x="55" y="59"/>
                    </a:cubicBezTo>
                    <a:cubicBezTo>
                      <a:pt x="51" y="58"/>
                      <a:pt x="46" y="57"/>
                      <a:pt x="41" y="57"/>
                    </a:cubicBezTo>
                    <a:close/>
                    <a:moveTo>
                      <a:pt x="41" y="38"/>
                    </a:moveTo>
                    <a:cubicBezTo>
                      <a:pt x="41" y="23"/>
                      <a:pt x="41" y="23"/>
                      <a:pt x="41" y="23"/>
                    </a:cubicBezTo>
                    <a:cubicBezTo>
                      <a:pt x="46" y="22"/>
                      <a:pt x="51" y="22"/>
                      <a:pt x="55" y="21"/>
                    </a:cubicBezTo>
                    <a:cubicBezTo>
                      <a:pt x="57" y="26"/>
                      <a:pt x="58" y="32"/>
                      <a:pt x="58" y="38"/>
                    </a:cubicBezTo>
                    <a:lnTo>
                      <a:pt x="41" y="38"/>
                    </a:lnTo>
                    <a:close/>
                    <a:moveTo>
                      <a:pt x="42" y="19"/>
                    </a:moveTo>
                    <a:cubicBezTo>
                      <a:pt x="42" y="5"/>
                      <a:pt x="42" y="5"/>
                      <a:pt x="42" y="5"/>
                    </a:cubicBezTo>
                    <a:cubicBezTo>
                      <a:pt x="46" y="6"/>
                      <a:pt x="51" y="11"/>
                      <a:pt x="54" y="18"/>
                    </a:cubicBezTo>
                    <a:cubicBezTo>
                      <a:pt x="50" y="19"/>
                      <a:pt x="46" y="19"/>
                      <a:pt x="42" y="19"/>
                    </a:cubicBezTo>
                    <a:close/>
                    <a:moveTo>
                      <a:pt x="50" y="5"/>
                    </a:moveTo>
                    <a:cubicBezTo>
                      <a:pt x="56" y="7"/>
                      <a:pt x="61" y="10"/>
                      <a:pt x="65" y="14"/>
                    </a:cubicBezTo>
                    <a:cubicBezTo>
                      <a:pt x="63" y="15"/>
                      <a:pt x="60" y="16"/>
                      <a:pt x="58" y="17"/>
                    </a:cubicBezTo>
                    <a:cubicBezTo>
                      <a:pt x="56" y="12"/>
                      <a:pt x="53" y="8"/>
                      <a:pt x="50" y="5"/>
                    </a:cubicBezTo>
                    <a:close/>
                    <a:moveTo>
                      <a:pt x="21" y="17"/>
                    </a:moveTo>
                    <a:cubicBezTo>
                      <a:pt x="19" y="16"/>
                      <a:pt x="17" y="15"/>
                      <a:pt x="15" y="14"/>
                    </a:cubicBezTo>
                    <a:cubicBezTo>
                      <a:pt x="19" y="10"/>
                      <a:pt x="24" y="7"/>
                      <a:pt x="29" y="5"/>
                    </a:cubicBezTo>
                    <a:cubicBezTo>
                      <a:pt x="26" y="8"/>
                      <a:pt x="23" y="12"/>
                      <a:pt x="21" y="17"/>
                    </a:cubicBezTo>
                    <a:close/>
                    <a:moveTo>
                      <a:pt x="20" y="20"/>
                    </a:moveTo>
                    <a:cubicBezTo>
                      <a:pt x="18" y="25"/>
                      <a:pt x="17" y="31"/>
                      <a:pt x="17" y="38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4" y="30"/>
                      <a:pt x="7" y="22"/>
                      <a:pt x="12" y="17"/>
                    </a:cubicBezTo>
                    <a:cubicBezTo>
                      <a:pt x="15" y="18"/>
                      <a:pt x="17" y="19"/>
                      <a:pt x="20" y="20"/>
                    </a:cubicBezTo>
                    <a:close/>
                    <a:moveTo>
                      <a:pt x="17" y="42"/>
                    </a:moveTo>
                    <a:cubicBezTo>
                      <a:pt x="17" y="48"/>
                      <a:pt x="18" y="55"/>
                      <a:pt x="20" y="60"/>
                    </a:cubicBezTo>
                    <a:cubicBezTo>
                      <a:pt x="17" y="61"/>
                      <a:pt x="15" y="62"/>
                      <a:pt x="12" y="63"/>
                    </a:cubicBezTo>
                    <a:cubicBezTo>
                      <a:pt x="7" y="57"/>
                      <a:pt x="4" y="50"/>
                      <a:pt x="4" y="42"/>
                    </a:cubicBezTo>
                    <a:lnTo>
                      <a:pt x="17" y="42"/>
                    </a:lnTo>
                    <a:close/>
                    <a:moveTo>
                      <a:pt x="21" y="63"/>
                    </a:moveTo>
                    <a:cubicBezTo>
                      <a:pt x="23" y="68"/>
                      <a:pt x="26" y="72"/>
                      <a:pt x="29" y="74"/>
                    </a:cubicBezTo>
                    <a:cubicBezTo>
                      <a:pt x="24" y="73"/>
                      <a:pt x="19" y="70"/>
                      <a:pt x="15" y="66"/>
                    </a:cubicBezTo>
                    <a:cubicBezTo>
                      <a:pt x="17" y="65"/>
                      <a:pt x="19" y="64"/>
                      <a:pt x="21" y="63"/>
                    </a:cubicBezTo>
                    <a:close/>
                    <a:moveTo>
                      <a:pt x="58" y="63"/>
                    </a:moveTo>
                    <a:cubicBezTo>
                      <a:pt x="60" y="64"/>
                      <a:pt x="63" y="65"/>
                      <a:pt x="65" y="66"/>
                    </a:cubicBezTo>
                    <a:cubicBezTo>
                      <a:pt x="61" y="70"/>
                      <a:pt x="56" y="73"/>
                      <a:pt x="50" y="74"/>
                    </a:cubicBezTo>
                    <a:cubicBezTo>
                      <a:pt x="53" y="72"/>
                      <a:pt x="56" y="68"/>
                      <a:pt x="58" y="63"/>
                    </a:cubicBezTo>
                    <a:close/>
                    <a:moveTo>
                      <a:pt x="59" y="60"/>
                    </a:moveTo>
                    <a:cubicBezTo>
                      <a:pt x="61" y="55"/>
                      <a:pt x="62" y="48"/>
                      <a:pt x="62" y="42"/>
                    </a:cubicBezTo>
                    <a:cubicBezTo>
                      <a:pt x="76" y="42"/>
                      <a:pt x="76" y="42"/>
                      <a:pt x="76" y="42"/>
                    </a:cubicBezTo>
                    <a:cubicBezTo>
                      <a:pt x="75" y="50"/>
                      <a:pt x="72" y="57"/>
                      <a:pt x="67" y="63"/>
                    </a:cubicBezTo>
                    <a:cubicBezTo>
                      <a:pt x="65" y="62"/>
                      <a:pt x="62" y="61"/>
                      <a:pt x="59" y="60"/>
                    </a:cubicBezTo>
                    <a:close/>
                    <a:moveTo>
                      <a:pt x="62" y="38"/>
                    </a:moveTo>
                    <a:cubicBezTo>
                      <a:pt x="62" y="31"/>
                      <a:pt x="61" y="25"/>
                      <a:pt x="59" y="20"/>
                    </a:cubicBezTo>
                    <a:cubicBezTo>
                      <a:pt x="62" y="19"/>
                      <a:pt x="65" y="18"/>
                      <a:pt x="67" y="17"/>
                    </a:cubicBezTo>
                    <a:cubicBezTo>
                      <a:pt x="72" y="22"/>
                      <a:pt x="75" y="30"/>
                      <a:pt x="76" y="38"/>
                    </a:cubicBezTo>
                    <a:lnTo>
                      <a:pt x="62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" name="组合 67"/>
          <p:cNvGrpSpPr/>
          <p:nvPr/>
        </p:nvGrpSpPr>
        <p:grpSpPr>
          <a:xfrm>
            <a:off x="3352187" y="2994235"/>
            <a:ext cx="2233516" cy="1460500"/>
            <a:chOff x="3427894" y="3409026"/>
            <a:chExt cx="2255524" cy="1474890"/>
          </a:xfrm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3427894" y="3409026"/>
              <a:ext cx="2255524" cy="1474890"/>
            </a:xfrm>
            <a:custGeom>
              <a:avLst/>
              <a:gdLst>
                <a:gd name="T0" fmla="*/ 3256 w 3325"/>
                <a:gd name="T1" fmla="*/ 1687 h 2157"/>
                <a:gd name="T2" fmla="*/ 1880 w 3325"/>
                <a:gd name="T3" fmla="*/ 100 h 2157"/>
                <a:gd name="T4" fmla="*/ 1880 w 3325"/>
                <a:gd name="T5" fmla="*/ 100 h 2157"/>
                <a:gd name="T6" fmla="*/ 1663 w 3325"/>
                <a:gd name="T7" fmla="*/ 0 h 2157"/>
                <a:gd name="T8" fmla="*/ 1451 w 3325"/>
                <a:gd name="T9" fmla="*/ 95 h 2157"/>
                <a:gd name="T10" fmla="*/ 1451 w 3325"/>
                <a:gd name="T11" fmla="*/ 95 h 2157"/>
                <a:gd name="T12" fmla="*/ 83 w 3325"/>
                <a:gd name="T13" fmla="*/ 1672 h 2157"/>
                <a:gd name="T14" fmla="*/ 0 w 3325"/>
                <a:gd name="T15" fmla="*/ 1872 h 2157"/>
                <a:gd name="T16" fmla="*/ 284 w 3325"/>
                <a:gd name="T17" fmla="*/ 2157 h 2157"/>
                <a:gd name="T18" fmla="*/ 284 w 3325"/>
                <a:gd name="T19" fmla="*/ 2157 h 2157"/>
                <a:gd name="T20" fmla="*/ 285 w 3325"/>
                <a:gd name="T21" fmla="*/ 2157 h 2157"/>
                <a:gd name="T22" fmla="*/ 3039 w 3325"/>
                <a:gd name="T23" fmla="*/ 2157 h 2157"/>
                <a:gd name="T24" fmla="*/ 3039 w 3325"/>
                <a:gd name="T25" fmla="*/ 2157 h 2157"/>
                <a:gd name="T26" fmla="*/ 3040 w 3325"/>
                <a:gd name="T27" fmla="*/ 2157 h 2157"/>
                <a:gd name="T28" fmla="*/ 3325 w 3325"/>
                <a:gd name="T29" fmla="*/ 1872 h 2157"/>
                <a:gd name="T30" fmla="*/ 3256 w 3325"/>
                <a:gd name="T31" fmla="*/ 1687 h 2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25" h="2157">
                  <a:moveTo>
                    <a:pt x="3256" y="1687"/>
                  </a:moveTo>
                  <a:lnTo>
                    <a:pt x="1880" y="100"/>
                  </a:lnTo>
                  <a:lnTo>
                    <a:pt x="1880" y="100"/>
                  </a:lnTo>
                  <a:cubicBezTo>
                    <a:pt x="1828" y="39"/>
                    <a:pt x="1750" y="0"/>
                    <a:pt x="1663" y="0"/>
                  </a:cubicBezTo>
                  <a:cubicBezTo>
                    <a:pt x="1579" y="0"/>
                    <a:pt x="1503" y="36"/>
                    <a:pt x="1451" y="95"/>
                  </a:cubicBezTo>
                  <a:lnTo>
                    <a:pt x="1451" y="95"/>
                  </a:lnTo>
                  <a:lnTo>
                    <a:pt x="83" y="1672"/>
                  </a:lnTo>
                  <a:cubicBezTo>
                    <a:pt x="32" y="1723"/>
                    <a:pt x="0" y="1794"/>
                    <a:pt x="0" y="1872"/>
                  </a:cubicBezTo>
                  <a:cubicBezTo>
                    <a:pt x="0" y="2029"/>
                    <a:pt x="127" y="2156"/>
                    <a:pt x="284" y="2157"/>
                  </a:cubicBezTo>
                  <a:lnTo>
                    <a:pt x="284" y="2157"/>
                  </a:lnTo>
                  <a:lnTo>
                    <a:pt x="285" y="2157"/>
                  </a:lnTo>
                  <a:lnTo>
                    <a:pt x="3039" y="2157"/>
                  </a:lnTo>
                  <a:lnTo>
                    <a:pt x="3039" y="2157"/>
                  </a:lnTo>
                  <a:lnTo>
                    <a:pt x="3040" y="2157"/>
                  </a:lnTo>
                  <a:cubicBezTo>
                    <a:pt x="3198" y="2157"/>
                    <a:pt x="3325" y="2029"/>
                    <a:pt x="3325" y="1872"/>
                  </a:cubicBezTo>
                  <a:cubicBezTo>
                    <a:pt x="3325" y="1802"/>
                    <a:pt x="3299" y="1737"/>
                    <a:pt x="3256" y="168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5"/>
            <p:cNvSpPr>
              <a:spLocks noEditPoints="1"/>
            </p:cNvSpPr>
            <p:nvPr/>
          </p:nvSpPr>
          <p:spPr bwMode="auto">
            <a:xfrm>
              <a:off x="4246585" y="4146471"/>
              <a:ext cx="618142" cy="490964"/>
            </a:xfrm>
            <a:custGeom>
              <a:avLst/>
              <a:gdLst>
                <a:gd name="T0" fmla="*/ 52 w 174"/>
                <a:gd name="T1" fmla="*/ 61 h 140"/>
                <a:gd name="T2" fmla="*/ 41 w 174"/>
                <a:gd name="T3" fmla="*/ 50 h 140"/>
                <a:gd name="T4" fmla="*/ 52 w 174"/>
                <a:gd name="T5" fmla="*/ 39 h 140"/>
                <a:gd name="T6" fmla="*/ 63 w 174"/>
                <a:gd name="T7" fmla="*/ 50 h 140"/>
                <a:gd name="T8" fmla="*/ 52 w 174"/>
                <a:gd name="T9" fmla="*/ 61 h 140"/>
                <a:gd name="T10" fmla="*/ 87 w 174"/>
                <a:gd name="T11" fmla="*/ 61 h 140"/>
                <a:gd name="T12" fmla="*/ 76 w 174"/>
                <a:gd name="T13" fmla="*/ 50 h 140"/>
                <a:gd name="T14" fmla="*/ 87 w 174"/>
                <a:gd name="T15" fmla="*/ 39 h 140"/>
                <a:gd name="T16" fmla="*/ 98 w 174"/>
                <a:gd name="T17" fmla="*/ 50 h 140"/>
                <a:gd name="T18" fmla="*/ 87 w 174"/>
                <a:gd name="T19" fmla="*/ 61 h 140"/>
                <a:gd name="T20" fmla="*/ 122 w 174"/>
                <a:gd name="T21" fmla="*/ 61 h 140"/>
                <a:gd name="T22" fmla="*/ 111 w 174"/>
                <a:gd name="T23" fmla="*/ 50 h 140"/>
                <a:gd name="T24" fmla="*/ 122 w 174"/>
                <a:gd name="T25" fmla="*/ 39 h 140"/>
                <a:gd name="T26" fmla="*/ 133 w 174"/>
                <a:gd name="T27" fmla="*/ 50 h 140"/>
                <a:gd name="T28" fmla="*/ 122 w 174"/>
                <a:gd name="T29" fmla="*/ 61 h 140"/>
                <a:gd name="T30" fmla="*/ 163 w 174"/>
                <a:gd name="T31" fmla="*/ 0 h 140"/>
                <a:gd name="T32" fmla="*/ 11 w 174"/>
                <a:gd name="T33" fmla="*/ 0 h 140"/>
                <a:gd name="T34" fmla="*/ 0 w 174"/>
                <a:gd name="T35" fmla="*/ 11 h 140"/>
                <a:gd name="T36" fmla="*/ 0 w 174"/>
                <a:gd name="T37" fmla="*/ 83 h 140"/>
                <a:gd name="T38" fmla="*/ 11 w 174"/>
                <a:gd name="T39" fmla="*/ 94 h 140"/>
                <a:gd name="T40" fmla="*/ 51 w 174"/>
                <a:gd name="T41" fmla="*/ 94 h 140"/>
                <a:gd name="T42" fmla="*/ 51 w 174"/>
                <a:gd name="T43" fmla="*/ 140 h 140"/>
                <a:gd name="T44" fmla="*/ 97 w 174"/>
                <a:gd name="T45" fmla="*/ 94 h 140"/>
                <a:gd name="T46" fmla="*/ 163 w 174"/>
                <a:gd name="T47" fmla="*/ 94 h 140"/>
                <a:gd name="T48" fmla="*/ 174 w 174"/>
                <a:gd name="T49" fmla="*/ 83 h 140"/>
                <a:gd name="T50" fmla="*/ 174 w 174"/>
                <a:gd name="T51" fmla="*/ 11 h 140"/>
                <a:gd name="T52" fmla="*/ 163 w 174"/>
                <a:gd name="T5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4" h="140">
                  <a:moveTo>
                    <a:pt x="52" y="61"/>
                  </a:moveTo>
                  <a:cubicBezTo>
                    <a:pt x="46" y="61"/>
                    <a:pt x="41" y="56"/>
                    <a:pt x="41" y="50"/>
                  </a:cubicBezTo>
                  <a:cubicBezTo>
                    <a:pt x="41" y="44"/>
                    <a:pt x="46" y="39"/>
                    <a:pt x="52" y="39"/>
                  </a:cubicBezTo>
                  <a:cubicBezTo>
                    <a:pt x="58" y="39"/>
                    <a:pt x="63" y="44"/>
                    <a:pt x="63" y="50"/>
                  </a:cubicBezTo>
                  <a:cubicBezTo>
                    <a:pt x="63" y="56"/>
                    <a:pt x="58" y="61"/>
                    <a:pt x="52" y="61"/>
                  </a:cubicBezTo>
                  <a:moveTo>
                    <a:pt x="87" y="61"/>
                  </a:moveTo>
                  <a:cubicBezTo>
                    <a:pt x="81" y="61"/>
                    <a:pt x="76" y="56"/>
                    <a:pt x="76" y="50"/>
                  </a:cubicBezTo>
                  <a:cubicBezTo>
                    <a:pt x="76" y="44"/>
                    <a:pt x="81" y="39"/>
                    <a:pt x="87" y="39"/>
                  </a:cubicBezTo>
                  <a:cubicBezTo>
                    <a:pt x="93" y="39"/>
                    <a:pt x="98" y="44"/>
                    <a:pt x="98" y="50"/>
                  </a:cubicBezTo>
                  <a:cubicBezTo>
                    <a:pt x="98" y="56"/>
                    <a:pt x="93" y="61"/>
                    <a:pt x="87" y="61"/>
                  </a:cubicBezTo>
                  <a:moveTo>
                    <a:pt x="122" y="61"/>
                  </a:moveTo>
                  <a:cubicBezTo>
                    <a:pt x="116" y="61"/>
                    <a:pt x="111" y="56"/>
                    <a:pt x="111" y="50"/>
                  </a:cubicBezTo>
                  <a:cubicBezTo>
                    <a:pt x="111" y="44"/>
                    <a:pt x="116" y="39"/>
                    <a:pt x="122" y="39"/>
                  </a:cubicBezTo>
                  <a:cubicBezTo>
                    <a:pt x="128" y="39"/>
                    <a:pt x="133" y="44"/>
                    <a:pt x="133" y="50"/>
                  </a:cubicBezTo>
                  <a:cubicBezTo>
                    <a:pt x="133" y="56"/>
                    <a:pt x="128" y="61"/>
                    <a:pt x="122" y="61"/>
                  </a:cubicBezTo>
                  <a:moveTo>
                    <a:pt x="163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9"/>
                    <a:pt x="5" y="94"/>
                    <a:pt x="11" y="94"/>
                  </a:cubicBezTo>
                  <a:cubicBezTo>
                    <a:pt x="51" y="94"/>
                    <a:pt x="51" y="94"/>
                    <a:pt x="51" y="94"/>
                  </a:cubicBezTo>
                  <a:cubicBezTo>
                    <a:pt x="51" y="140"/>
                    <a:pt x="51" y="140"/>
                    <a:pt x="51" y="140"/>
                  </a:cubicBezTo>
                  <a:cubicBezTo>
                    <a:pt x="97" y="94"/>
                    <a:pt x="97" y="94"/>
                    <a:pt x="97" y="94"/>
                  </a:cubicBezTo>
                  <a:cubicBezTo>
                    <a:pt x="163" y="94"/>
                    <a:pt x="163" y="94"/>
                    <a:pt x="163" y="94"/>
                  </a:cubicBezTo>
                  <a:cubicBezTo>
                    <a:pt x="169" y="94"/>
                    <a:pt x="174" y="89"/>
                    <a:pt x="174" y="83"/>
                  </a:cubicBezTo>
                  <a:cubicBezTo>
                    <a:pt x="174" y="11"/>
                    <a:pt x="174" y="11"/>
                    <a:pt x="174" y="11"/>
                  </a:cubicBezTo>
                  <a:cubicBezTo>
                    <a:pt x="174" y="5"/>
                    <a:pt x="169" y="0"/>
                    <a:pt x="16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" name="组合 68"/>
          <p:cNvGrpSpPr/>
          <p:nvPr/>
        </p:nvGrpSpPr>
        <p:grpSpPr>
          <a:xfrm>
            <a:off x="4860239" y="2638233"/>
            <a:ext cx="2231904" cy="1462113"/>
            <a:chOff x="4950807" y="3049516"/>
            <a:chExt cx="2253896" cy="1476520"/>
          </a:xfrm>
        </p:grpSpPr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4950807" y="3049516"/>
              <a:ext cx="2253896" cy="1476520"/>
            </a:xfrm>
            <a:custGeom>
              <a:avLst/>
              <a:gdLst>
                <a:gd name="T0" fmla="*/ 3256 w 3324"/>
                <a:gd name="T1" fmla="*/ 470 h 2157"/>
                <a:gd name="T2" fmla="*/ 1880 w 3324"/>
                <a:gd name="T3" fmla="*/ 2056 h 2157"/>
                <a:gd name="T4" fmla="*/ 1880 w 3324"/>
                <a:gd name="T5" fmla="*/ 2056 h 2157"/>
                <a:gd name="T6" fmla="*/ 1663 w 3324"/>
                <a:gd name="T7" fmla="*/ 2157 h 2157"/>
                <a:gd name="T8" fmla="*/ 1451 w 3324"/>
                <a:gd name="T9" fmla="*/ 2062 h 2157"/>
                <a:gd name="T10" fmla="*/ 1450 w 3324"/>
                <a:gd name="T11" fmla="*/ 2062 h 2157"/>
                <a:gd name="T12" fmla="*/ 83 w 3324"/>
                <a:gd name="T13" fmla="*/ 485 h 2157"/>
                <a:gd name="T14" fmla="*/ 0 w 3324"/>
                <a:gd name="T15" fmla="*/ 284 h 2157"/>
                <a:gd name="T16" fmla="*/ 283 w 3324"/>
                <a:gd name="T17" fmla="*/ 0 h 2157"/>
                <a:gd name="T18" fmla="*/ 283 w 3324"/>
                <a:gd name="T19" fmla="*/ 0 h 2157"/>
                <a:gd name="T20" fmla="*/ 284 w 3324"/>
                <a:gd name="T21" fmla="*/ 0 h 2157"/>
                <a:gd name="T22" fmla="*/ 3039 w 3324"/>
                <a:gd name="T23" fmla="*/ 0 h 2157"/>
                <a:gd name="T24" fmla="*/ 3039 w 3324"/>
                <a:gd name="T25" fmla="*/ 0 h 2157"/>
                <a:gd name="T26" fmla="*/ 3040 w 3324"/>
                <a:gd name="T27" fmla="*/ 0 h 2157"/>
                <a:gd name="T28" fmla="*/ 3324 w 3324"/>
                <a:gd name="T29" fmla="*/ 284 h 2157"/>
                <a:gd name="T30" fmla="*/ 3256 w 3324"/>
                <a:gd name="T31" fmla="*/ 470 h 2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24" h="2157">
                  <a:moveTo>
                    <a:pt x="3256" y="470"/>
                  </a:moveTo>
                  <a:lnTo>
                    <a:pt x="1880" y="2056"/>
                  </a:lnTo>
                  <a:lnTo>
                    <a:pt x="1880" y="2056"/>
                  </a:lnTo>
                  <a:cubicBezTo>
                    <a:pt x="1828" y="2118"/>
                    <a:pt x="1750" y="2157"/>
                    <a:pt x="1663" y="2157"/>
                  </a:cubicBezTo>
                  <a:cubicBezTo>
                    <a:pt x="1578" y="2157"/>
                    <a:pt x="1503" y="2120"/>
                    <a:pt x="1451" y="2062"/>
                  </a:cubicBezTo>
                  <a:lnTo>
                    <a:pt x="1450" y="2062"/>
                  </a:lnTo>
                  <a:lnTo>
                    <a:pt x="83" y="485"/>
                  </a:lnTo>
                  <a:cubicBezTo>
                    <a:pt x="32" y="433"/>
                    <a:pt x="0" y="363"/>
                    <a:pt x="0" y="284"/>
                  </a:cubicBezTo>
                  <a:cubicBezTo>
                    <a:pt x="0" y="128"/>
                    <a:pt x="127" y="1"/>
                    <a:pt x="283" y="0"/>
                  </a:cubicBezTo>
                  <a:lnTo>
                    <a:pt x="283" y="0"/>
                  </a:lnTo>
                  <a:lnTo>
                    <a:pt x="284" y="0"/>
                  </a:lnTo>
                  <a:lnTo>
                    <a:pt x="3039" y="0"/>
                  </a:lnTo>
                  <a:lnTo>
                    <a:pt x="3039" y="0"/>
                  </a:lnTo>
                  <a:lnTo>
                    <a:pt x="3040" y="0"/>
                  </a:lnTo>
                  <a:cubicBezTo>
                    <a:pt x="3197" y="0"/>
                    <a:pt x="3324" y="127"/>
                    <a:pt x="3324" y="284"/>
                  </a:cubicBezTo>
                  <a:cubicBezTo>
                    <a:pt x="3324" y="355"/>
                    <a:pt x="3299" y="420"/>
                    <a:pt x="3256" y="470"/>
                  </a:cubicBezTo>
                  <a:close/>
                </a:path>
              </a:pathLst>
            </a:custGeom>
            <a:solidFill>
              <a:srgbClr val="FC377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9" name="组合 53"/>
            <p:cNvGrpSpPr/>
            <p:nvPr/>
          </p:nvGrpSpPr>
          <p:grpSpPr>
            <a:xfrm>
              <a:off x="5829315" y="3283760"/>
              <a:ext cx="496880" cy="551596"/>
              <a:chOff x="185738" y="3713163"/>
              <a:chExt cx="533400" cy="592138"/>
            </a:xfrm>
            <a:solidFill>
              <a:schemeClr val="bg1"/>
            </a:solidFill>
          </p:grpSpPr>
          <p:sp>
            <p:nvSpPr>
              <p:cNvPr id="15" name="Freeform 16"/>
              <p:cNvSpPr>
                <a:spLocks/>
              </p:cNvSpPr>
              <p:nvPr/>
            </p:nvSpPr>
            <p:spPr bwMode="auto">
              <a:xfrm>
                <a:off x="330201" y="3713163"/>
                <a:ext cx="53975" cy="125413"/>
              </a:xfrm>
              <a:custGeom>
                <a:avLst/>
                <a:gdLst>
                  <a:gd name="T0" fmla="*/ 7 w 14"/>
                  <a:gd name="T1" fmla="*/ 33 h 33"/>
                  <a:gd name="T2" fmla="*/ 14 w 14"/>
                  <a:gd name="T3" fmla="*/ 26 h 33"/>
                  <a:gd name="T4" fmla="*/ 14 w 14"/>
                  <a:gd name="T5" fmla="*/ 6 h 33"/>
                  <a:gd name="T6" fmla="*/ 7 w 14"/>
                  <a:gd name="T7" fmla="*/ 0 h 33"/>
                  <a:gd name="T8" fmla="*/ 0 w 14"/>
                  <a:gd name="T9" fmla="*/ 6 h 33"/>
                  <a:gd name="T10" fmla="*/ 0 w 14"/>
                  <a:gd name="T11" fmla="*/ 26 h 33"/>
                  <a:gd name="T12" fmla="*/ 7 w 14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3">
                    <a:moveTo>
                      <a:pt x="7" y="33"/>
                    </a:moveTo>
                    <a:cubicBezTo>
                      <a:pt x="10" y="33"/>
                      <a:pt x="14" y="29"/>
                      <a:pt x="14" y="2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3"/>
                      <a:pt x="10" y="0"/>
                      <a:pt x="7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9"/>
                      <a:pt x="3" y="33"/>
                      <a:pt x="7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7"/>
              <p:cNvSpPr>
                <a:spLocks/>
              </p:cNvSpPr>
              <p:nvPr/>
            </p:nvSpPr>
            <p:spPr bwMode="auto">
              <a:xfrm>
                <a:off x="520701" y="3713163"/>
                <a:ext cx="53975" cy="125413"/>
              </a:xfrm>
              <a:custGeom>
                <a:avLst/>
                <a:gdLst>
                  <a:gd name="T0" fmla="*/ 7 w 14"/>
                  <a:gd name="T1" fmla="*/ 33 h 33"/>
                  <a:gd name="T2" fmla="*/ 14 w 14"/>
                  <a:gd name="T3" fmla="*/ 26 h 33"/>
                  <a:gd name="T4" fmla="*/ 14 w 14"/>
                  <a:gd name="T5" fmla="*/ 6 h 33"/>
                  <a:gd name="T6" fmla="*/ 7 w 14"/>
                  <a:gd name="T7" fmla="*/ 0 h 33"/>
                  <a:gd name="T8" fmla="*/ 0 w 14"/>
                  <a:gd name="T9" fmla="*/ 6 h 33"/>
                  <a:gd name="T10" fmla="*/ 0 w 14"/>
                  <a:gd name="T11" fmla="*/ 26 h 33"/>
                  <a:gd name="T12" fmla="*/ 7 w 14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3">
                    <a:moveTo>
                      <a:pt x="7" y="33"/>
                    </a:moveTo>
                    <a:cubicBezTo>
                      <a:pt x="11" y="33"/>
                      <a:pt x="14" y="29"/>
                      <a:pt x="14" y="2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9"/>
                      <a:pt x="3" y="33"/>
                      <a:pt x="7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8"/>
              <p:cNvSpPr>
                <a:spLocks noEditPoints="1"/>
              </p:cNvSpPr>
              <p:nvPr/>
            </p:nvSpPr>
            <p:spPr bwMode="auto">
              <a:xfrm>
                <a:off x="185738" y="3773488"/>
                <a:ext cx="533400" cy="531813"/>
              </a:xfrm>
              <a:custGeom>
                <a:avLst/>
                <a:gdLst>
                  <a:gd name="T0" fmla="*/ 132 w 140"/>
                  <a:gd name="T1" fmla="*/ 0 h 141"/>
                  <a:gd name="T2" fmla="*/ 109 w 140"/>
                  <a:gd name="T3" fmla="*/ 0 h 141"/>
                  <a:gd name="T4" fmla="*/ 109 w 140"/>
                  <a:gd name="T5" fmla="*/ 10 h 141"/>
                  <a:gd name="T6" fmla="*/ 95 w 140"/>
                  <a:gd name="T7" fmla="*/ 24 h 141"/>
                  <a:gd name="T8" fmla="*/ 81 w 140"/>
                  <a:gd name="T9" fmla="*/ 10 h 141"/>
                  <a:gd name="T10" fmla="*/ 81 w 140"/>
                  <a:gd name="T11" fmla="*/ 0 h 141"/>
                  <a:gd name="T12" fmla="*/ 59 w 140"/>
                  <a:gd name="T13" fmla="*/ 0 h 141"/>
                  <a:gd name="T14" fmla="*/ 59 w 140"/>
                  <a:gd name="T15" fmla="*/ 10 h 141"/>
                  <a:gd name="T16" fmla="*/ 45 w 140"/>
                  <a:gd name="T17" fmla="*/ 24 h 141"/>
                  <a:gd name="T18" fmla="*/ 30 w 140"/>
                  <a:gd name="T19" fmla="*/ 10 h 141"/>
                  <a:gd name="T20" fmla="*/ 30 w 140"/>
                  <a:gd name="T21" fmla="*/ 0 h 141"/>
                  <a:gd name="T22" fmla="*/ 8 w 140"/>
                  <a:gd name="T23" fmla="*/ 0 h 141"/>
                  <a:gd name="T24" fmla="*/ 0 w 140"/>
                  <a:gd name="T25" fmla="*/ 8 h 141"/>
                  <a:gd name="T26" fmla="*/ 0 w 140"/>
                  <a:gd name="T27" fmla="*/ 133 h 141"/>
                  <a:gd name="T28" fmla="*/ 8 w 140"/>
                  <a:gd name="T29" fmla="*/ 141 h 141"/>
                  <a:gd name="T30" fmla="*/ 132 w 140"/>
                  <a:gd name="T31" fmla="*/ 141 h 141"/>
                  <a:gd name="T32" fmla="*/ 140 w 140"/>
                  <a:gd name="T33" fmla="*/ 133 h 141"/>
                  <a:gd name="T34" fmla="*/ 140 w 140"/>
                  <a:gd name="T35" fmla="*/ 8 h 141"/>
                  <a:gd name="T36" fmla="*/ 132 w 140"/>
                  <a:gd name="T37" fmla="*/ 0 h 141"/>
                  <a:gd name="T38" fmla="*/ 129 w 140"/>
                  <a:gd name="T39" fmla="*/ 128 h 141"/>
                  <a:gd name="T40" fmla="*/ 11 w 140"/>
                  <a:gd name="T41" fmla="*/ 128 h 141"/>
                  <a:gd name="T42" fmla="*/ 11 w 140"/>
                  <a:gd name="T43" fmla="*/ 44 h 141"/>
                  <a:gd name="T44" fmla="*/ 129 w 140"/>
                  <a:gd name="T45" fmla="*/ 44 h 141"/>
                  <a:gd name="T46" fmla="*/ 129 w 140"/>
                  <a:gd name="T47" fmla="*/ 128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0" h="141">
                    <a:moveTo>
                      <a:pt x="132" y="0"/>
                    </a:moveTo>
                    <a:cubicBezTo>
                      <a:pt x="109" y="0"/>
                      <a:pt x="109" y="0"/>
                      <a:pt x="109" y="0"/>
                    </a:cubicBezTo>
                    <a:cubicBezTo>
                      <a:pt x="109" y="10"/>
                      <a:pt x="109" y="10"/>
                      <a:pt x="109" y="10"/>
                    </a:cubicBezTo>
                    <a:cubicBezTo>
                      <a:pt x="109" y="18"/>
                      <a:pt x="103" y="24"/>
                      <a:pt x="95" y="24"/>
                    </a:cubicBezTo>
                    <a:cubicBezTo>
                      <a:pt x="87" y="24"/>
                      <a:pt x="81" y="18"/>
                      <a:pt x="81" y="1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9" y="18"/>
                      <a:pt x="53" y="24"/>
                      <a:pt x="45" y="24"/>
                    </a:cubicBezTo>
                    <a:cubicBezTo>
                      <a:pt x="37" y="24"/>
                      <a:pt x="30" y="18"/>
                      <a:pt x="30" y="1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0" y="138"/>
                      <a:pt x="4" y="141"/>
                      <a:pt x="8" y="141"/>
                    </a:cubicBezTo>
                    <a:cubicBezTo>
                      <a:pt x="132" y="141"/>
                      <a:pt x="132" y="141"/>
                      <a:pt x="132" y="141"/>
                    </a:cubicBezTo>
                    <a:cubicBezTo>
                      <a:pt x="136" y="141"/>
                      <a:pt x="140" y="138"/>
                      <a:pt x="140" y="133"/>
                    </a:cubicBezTo>
                    <a:cubicBezTo>
                      <a:pt x="140" y="8"/>
                      <a:pt x="140" y="8"/>
                      <a:pt x="140" y="8"/>
                    </a:cubicBezTo>
                    <a:cubicBezTo>
                      <a:pt x="140" y="4"/>
                      <a:pt x="136" y="0"/>
                      <a:pt x="132" y="0"/>
                    </a:cubicBezTo>
                    <a:close/>
                    <a:moveTo>
                      <a:pt x="129" y="128"/>
                    </a:moveTo>
                    <a:cubicBezTo>
                      <a:pt x="11" y="128"/>
                      <a:pt x="11" y="128"/>
                      <a:pt x="11" y="128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29" y="44"/>
                      <a:pt x="129" y="44"/>
                      <a:pt x="129" y="44"/>
                    </a:cubicBezTo>
                    <a:lnTo>
                      <a:pt x="129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9"/>
              <p:cNvSpPr>
                <a:spLocks/>
              </p:cNvSpPr>
              <p:nvPr/>
            </p:nvSpPr>
            <p:spPr bwMode="auto">
              <a:xfrm>
                <a:off x="319088" y="4000500"/>
                <a:ext cx="128588" cy="206375"/>
              </a:xfrm>
              <a:custGeom>
                <a:avLst/>
                <a:gdLst>
                  <a:gd name="T0" fmla="*/ 32 w 34"/>
                  <a:gd name="T1" fmla="*/ 49 h 55"/>
                  <a:gd name="T2" fmla="*/ 11 w 34"/>
                  <a:gd name="T3" fmla="*/ 49 h 55"/>
                  <a:gd name="T4" fmla="*/ 26 w 34"/>
                  <a:gd name="T5" fmla="*/ 30 h 55"/>
                  <a:gd name="T6" fmla="*/ 27 w 34"/>
                  <a:gd name="T7" fmla="*/ 29 h 55"/>
                  <a:gd name="T8" fmla="*/ 30 w 34"/>
                  <a:gd name="T9" fmla="*/ 25 h 55"/>
                  <a:gd name="T10" fmla="*/ 32 w 34"/>
                  <a:gd name="T11" fmla="*/ 22 h 55"/>
                  <a:gd name="T12" fmla="*/ 33 w 34"/>
                  <a:gd name="T13" fmla="*/ 18 h 55"/>
                  <a:gd name="T14" fmla="*/ 34 w 34"/>
                  <a:gd name="T15" fmla="*/ 14 h 55"/>
                  <a:gd name="T16" fmla="*/ 30 w 34"/>
                  <a:gd name="T17" fmla="*/ 4 h 55"/>
                  <a:gd name="T18" fmla="*/ 18 w 34"/>
                  <a:gd name="T19" fmla="*/ 0 h 55"/>
                  <a:gd name="T20" fmla="*/ 5 w 34"/>
                  <a:gd name="T21" fmla="*/ 4 h 55"/>
                  <a:gd name="T22" fmla="*/ 1 w 34"/>
                  <a:gd name="T23" fmla="*/ 16 h 55"/>
                  <a:gd name="T24" fmla="*/ 1 w 34"/>
                  <a:gd name="T25" fmla="*/ 18 h 55"/>
                  <a:gd name="T26" fmla="*/ 10 w 34"/>
                  <a:gd name="T27" fmla="*/ 18 h 55"/>
                  <a:gd name="T28" fmla="*/ 10 w 34"/>
                  <a:gd name="T29" fmla="*/ 16 h 55"/>
                  <a:gd name="T30" fmla="*/ 18 w 34"/>
                  <a:gd name="T31" fmla="*/ 6 h 55"/>
                  <a:gd name="T32" fmla="*/ 25 w 34"/>
                  <a:gd name="T33" fmla="*/ 14 h 55"/>
                  <a:gd name="T34" fmla="*/ 24 w 34"/>
                  <a:gd name="T35" fmla="*/ 17 h 55"/>
                  <a:gd name="T36" fmla="*/ 24 w 34"/>
                  <a:gd name="T37" fmla="*/ 19 h 55"/>
                  <a:gd name="T38" fmla="*/ 23 w 34"/>
                  <a:gd name="T39" fmla="*/ 21 h 55"/>
                  <a:gd name="T40" fmla="*/ 21 w 34"/>
                  <a:gd name="T41" fmla="*/ 23 h 55"/>
                  <a:gd name="T42" fmla="*/ 19 w 34"/>
                  <a:gd name="T43" fmla="*/ 26 h 55"/>
                  <a:gd name="T44" fmla="*/ 18 w 34"/>
                  <a:gd name="T45" fmla="*/ 28 h 55"/>
                  <a:gd name="T46" fmla="*/ 0 w 34"/>
                  <a:gd name="T47" fmla="*/ 49 h 55"/>
                  <a:gd name="T48" fmla="*/ 0 w 34"/>
                  <a:gd name="T49" fmla="*/ 55 h 55"/>
                  <a:gd name="T50" fmla="*/ 32 w 34"/>
                  <a:gd name="T51" fmla="*/ 55 h 55"/>
                  <a:gd name="T52" fmla="*/ 32 w 34"/>
                  <a:gd name="T53" fmla="*/ 4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4" h="55">
                    <a:moveTo>
                      <a:pt x="32" y="49"/>
                    </a:moveTo>
                    <a:cubicBezTo>
                      <a:pt x="11" y="49"/>
                      <a:pt x="11" y="49"/>
                      <a:pt x="11" y="49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8" y="27"/>
                      <a:pt x="29" y="26"/>
                      <a:pt x="30" y="25"/>
                    </a:cubicBezTo>
                    <a:cubicBezTo>
                      <a:pt x="30" y="25"/>
                      <a:pt x="31" y="24"/>
                      <a:pt x="32" y="22"/>
                    </a:cubicBezTo>
                    <a:cubicBezTo>
                      <a:pt x="32" y="21"/>
                      <a:pt x="33" y="20"/>
                      <a:pt x="33" y="18"/>
                    </a:cubicBezTo>
                    <a:cubicBezTo>
                      <a:pt x="34" y="17"/>
                      <a:pt x="34" y="15"/>
                      <a:pt x="34" y="14"/>
                    </a:cubicBezTo>
                    <a:cubicBezTo>
                      <a:pt x="34" y="9"/>
                      <a:pt x="32" y="6"/>
                      <a:pt x="30" y="4"/>
                    </a:cubicBezTo>
                    <a:cubicBezTo>
                      <a:pt x="27" y="1"/>
                      <a:pt x="23" y="0"/>
                      <a:pt x="18" y="0"/>
                    </a:cubicBezTo>
                    <a:cubicBezTo>
                      <a:pt x="12" y="0"/>
                      <a:pt x="8" y="1"/>
                      <a:pt x="5" y="4"/>
                    </a:cubicBezTo>
                    <a:cubicBezTo>
                      <a:pt x="3" y="7"/>
                      <a:pt x="1" y="11"/>
                      <a:pt x="1" y="16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9"/>
                      <a:pt x="13" y="6"/>
                      <a:pt x="18" y="6"/>
                    </a:cubicBezTo>
                    <a:cubicBezTo>
                      <a:pt x="23" y="6"/>
                      <a:pt x="25" y="8"/>
                      <a:pt x="25" y="14"/>
                    </a:cubicBezTo>
                    <a:cubicBezTo>
                      <a:pt x="25" y="15"/>
                      <a:pt x="25" y="16"/>
                      <a:pt x="24" y="17"/>
                    </a:cubicBezTo>
                    <a:cubicBezTo>
                      <a:pt x="24" y="18"/>
                      <a:pt x="24" y="18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2" y="22"/>
                      <a:pt x="21" y="23"/>
                      <a:pt x="21" y="23"/>
                    </a:cubicBezTo>
                    <a:cubicBezTo>
                      <a:pt x="21" y="24"/>
                      <a:pt x="20" y="25"/>
                      <a:pt x="19" y="26"/>
                    </a:cubicBezTo>
                    <a:cubicBezTo>
                      <a:pt x="18" y="27"/>
                      <a:pt x="18" y="28"/>
                      <a:pt x="18" y="28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2" y="55"/>
                      <a:pt x="32" y="55"/>
                      <a:pt x="32" y="55"/>
                    </a:cubicBezTo>
                    <a:lnTo>
                      <a:pt x="32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20"/>
              <p:cNvSpPr>
                <a:spLocks noEditPoints="1"/>
              </p:cNvSpPr>
              <p:nvPr/>
            </p:nvSpPr>
            <p:spPr bwMode="auto">
              <a:xfrm>
                <a:off x="471488" y="4000500"/>
                <a:ext cx="136525" cy="206375"/>
              </a:xfrm>
              <a:custGeom>
                <a:avLst/>
                <a:gdLst>
                  <a:gd name="T0" fmla="*/ 45 w 86"/>
                  <a:gd name="T1" fmla="*/ 130 h 130"/>
                  <a:gd name="T2" fmla="*/ 67 w 86"/>
                  <a:gd name="T3" fmla="*/ 130 h 130"/>
                  <a:gd name="T4" fmla="*/ 67 w 86"/>
                  <a:gd name="T5" fmla="*/ 94 h 130"/>
                  <a:gd name="T6" fmla="*/ 86 w 86"/>
                  <a:gd name="T7" fmla="*/ 94 h 130"/>
                  <a:gd name="T8" fmla="*/ 86 w 86"/>
                  <a:gd name="T9" fmla="*/ 80 h 130"/>
                  <a:gd name="T10" fmla="*/ 67 w 86"/>
                  <a:gd name="T11" fmla="*/ 80 h 130"/>
                  <a:gd name="T12" fmla="*/ 67 w 86"/>
                  <a:gd name="T13" fmla="*/ 0 h 130"/>
                  <a:gd name="T14" fmla="*/ 41 w 86"/>
                  <a:gd name="T15" fmla="*/ 0 h 130"/>
                  <a:gd name="T16" fmla="*/ 0 w 86"/>
                  <a:gd name="T17" fmla="*/ 75 h 130"/>
                  <a:gd name="T18" fmla="*/ 0 w 86"/>
                  <a:gd name="T19" fmla="*/ 94 h 130"/>
                  <a:gd name="T20" fmla="*/ 45 w 86"/>
                  <a:gd name="T21" fmla="*/ 94 h 130"/>
                  <a:gd name="T22" fmla="*/ 45 w 86"/>
                  <a:gd name="T23" fmla="*/ 130 h 130"/>
                  <a:gd name="T24" fmla="*/ 21 w 86"/>
                  <a:gd name="T25" fmla="*/ 80 h 130"/>
                  <a:gd name="T26" fmla="*/ 45 w 86"/>
                  <a:gd name="T27" fmla="*/ 21 h 130"/>
                  <a:gd name="T28" fmla="*/ 45 w 86"/>
                  <a:gd name="T29" fmla="*/ 80 h 130"/>
                  <a:gd name="T30" fmla="*/ 21 w 86"/>
                  <a:gd name="T31" fmla="*/ 8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6" h="130">
                    <a:moveTo>
                      <a:pt x="45" y="130"/>
                    </a:moveTo>
                    <a:lnTo>
                      <a:pt x="67" y="130"/>
                    </a:lnTo>
                    <a:lnTo>
                      <a:pt x="67" y="94"/>
                    </a:lnTo>
                    <a:lnTo>
                      <a:pt x="86" y="94"/>
                    </a:lnTo>
                    <a:lnTo>
                      <a:pt x="86" y="80"/>
                    </a:lnTo>
                    <a:lnTo>
                      <a:pt x="67" y="80"/>
                    </a:lnTo>
                    <a:lnTo>
                      <a:pt x="67" y="0"/>
                    </a:lnTo>
                    <a:lnTo>
                      <a:pt x="41" y="0"/>
                    </a:lnTo>
                    <a:lnTo>
                      <a:pt x="0" y="75"/>
                    </a:lnTo>
                    <a:lnTo>
                      <a:pt x="0" y="94"/>
                    </a:lnTo>
                    <a:lnTo>
                      <a:pt x="45" y="94"/>
                    </a:lnTo>
                    <a:lnTo>
                      <a:pt x="45" y="130"/>
                    </a:lnTo>
                    <a:close/>
                    <a:moveTo>
                      <a:pt x="21" y="80"/>
                    </a:moveTo>
                    <a:lnTo>
                      <a:pt x="45" y="21"/>
                    </a:lnTo>
                    <a:lnTo>
                      <a:pt x="45" y="80"/>
                    </a:lnTo>
                    <a:lnTo>
                      <a:pt x="21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1" name="Freeform 8"/>
          <p:cNvSpPr>
            <a:spLocks/>
          </p:cNvSpPr>
          <p:nvPr/>
        </p:nvSpPr>
        <p:spPr bwMode="auto">
          <a:xfrm>
            <a:off x="6366681" y="2994235"/>
            <a:ext cx="2233516" cy="1460500"/>
          </a:xfrm>
          <a:custGeom>
            <a:avLst/>
            <a:gdLst>
              <a:gd name="T0" fmla="*/ 3255 w 3324"/>
              <a:gd name="T1" fmla="*/ 1687 h 2157"/>
              <a:gd name="T2" fmla="*/ 1879 w 3324"/>
              <a:gd name="T3" fmla="*/ 100 h 2157"/>
              <a:gd name="T4" fmla="*/ 1879 w 3324"/>
              <a:gd name="T5" fmla="*/ 100 h 2157"/>
              <a:gd name="T6" fmla="*/ 1662 w 3324"/>
              <a:gd name="T7" fmla="*/ 0 h 2157"/>
              <a:gd name="T8" fmla="*/ 1450 w 3324"/>
              <a:gd name="T9" fmla="*/ 95 h 2157"/>
              <a:gd name="T10" fmla="*/ 1450 w 3324"/>
              <a:gd name="T11" fmla="*/ 95 h 2157"/>
              <a:gd name="T12" fmla="*/ 82 w 3324"/>
              <a:gd name="T13" fmla="*/ 1672 h 2157"/>
              <a:gd name="T14" fmla="*/ 0 w 3324"/>
              <a:gd name="T15" fmla="*/ 1872 h 2157"/>
              <a:gd name="T16" fmla="*/ 283 w 3324"/>
              <a:gd name="T17" fmla="*/ 2157 h 2157"/>
              <a:gd name="T18" fmla="*/ 283 w 3324"/>
              <a:gd name="T19" fmla="*/ 2157 h 2157"/>
              <a:gd name="T20" fmla="*/ 284 w 3324"/>
              <a:gd name="T21" fmla="*/ 2157 h 2157"/>
              <a:gd name="T22" fmla="*/ 3038 w 3324"/>
              <a:gd name="T23" fmla="*/ 2157 h 2157"/>
              <a:gd name="T24" fmla="*/ 3038 w 3324"/>
              <a:gd name="T25" fmla="*/ 2157 h 2157"/>
              <a:gd name="T26" fmla="*/ 3039 w 3324"/>
              <a:gd name="T27" fmla="*/ 2157 h 2157"/>
              <a:gd name="T28" fmla="*/ 3324 w 3324"/>
              <a:gd name="T29" fmla="*/ 1872 h 2157"/>
              <a:gd name="T30" fmla="*/ 3255 w 3324"/>
              <a:gd name="T31" fmla="*/ 1687 h 2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324" h="2157">
                <a:moveTo>
                  <a:pt x="3255" y="1687"/>
                </a:moveTo>
                <a:lnTo>
                  <a:pt x="1879" y="100"/>
                </a:lnTo>
                <a:lnTo>
                  <a:pt x="1879" y="100"/>
                </a:lnTo>
                <a:cubicBezTo>
                  <a:pt x="1827" y="39"/>
                  <a:pt x="1749" y="0"/>
                  <a:pt x="1662" y="0"/>
                </a:cubicBezTo>
                <a:cubicBezTo>
                  <a:pt x="1578" y="0"/>
                  <a:pt x="1502" y="36"/>
                  <a:pt x="1450" y="95"/>
                </a:cubicBezTo>
                <a:lnTo>
                  <a:pt x="1450" y="95"/>
                </a:lnTo>
                <a:lnTo>
                  <a:pt x="82" y="1672"/>
                </a:lnTo>
                <a:cubicBezTo>
                  <a:pt x="31" y="1723"/>
                  <a:pt x="0" y="1794"/>
                  <a:pt x="0" y="1872"/>
                </a:cubicBezTo>
                <a:cubicBezTo>
                  <a:pt x="0" y="2029"/>
                  <a:pt x="126" y="2156"/>
                  <a:pt x="283" y="2157"/>
                </a:cubicBezTo>
                <a:lnTo>
                  <a:pt x="283" y="2157"/>
                </a:lnTo>
                <a:lnTo>
                  <a:pt x="284" y="2157"/>
                </a:lnTo>
                <a:lnTo>
                  <a:pt x="3038" y="2157"/>
                </a:lnTo>
                <a:lnTo>
                  <a:pt x="3038" y="2157"/>
                </a:lnTo>
                <a:lnTo>
                  <a:pt x="3039" y="2157"/>
                </a:lnTo>
                <a:cubicBezTo>
                  <a:pt x="3197" y="2157"/>
                  <a:pt x="3324" y="2029"/>
                  <a:pt x="3324" y="1872"/>
                </a:cubicBezTo>
                <a:cubicBezTo>
                  <a:pt x="3324" y="1802"/>
                  <a:pt x="3298" y="1737"/>
                  <a:pt x="3255" y="168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0" name="组合 70"/>
          <p:cNvGrpSpPr/>
          <p:nvPr/>
        </p:nvGrpSpPr>
        <p:grpSpPr>
          <a:xfrm>
            <a:off x="7874735" y="2638233"/>
            <a:ext cx="2231904" cy="1462113"/>
            <a:chOff x="7995005" y="3049516"/>
            <a:chExt cx="2253896" cy="1476520"/>
          </a:xfrm>
        </p:grpSpPr>
        <p:sp>
          <p:nvSpPr>
            <p:cNvPr id="26" name="Freeform 9"/>
            <p:cNvSpPr>
              <a:spLocks/>
            </p:cNvSpPr>
            <p:nvPr/>
          </p:nvSpPr>
          <p:spPr bwMode="auto">
            <a:xfrm>
              <a:off x="7995005" y="3049516"/>
              <a:ext cx="2253896" cy="1476520"/>
            </a:xfrm>
            <a:custGeom>
              <a:avLst/>
              <a:gdLst>
                <a:gd name="T0" fmla="*/ 3256 w 3324"/>
                <a:gd name="T1" fmla="*/ 470 h 2157"/>
                <a:gd name="T2" fmla="*/ 1880 w 3324"/>
                <a:gd name="T3" fmla="*/ 2056 h 2157"/>
                <a:gd name="T4" fmla="*/ 1880 w 3324"/>
                <a:gd name="T5" fmla="*/ 2056 h 2157"/>
                <a:gd name="T6" fmla="*/ 1663 w 3324"/>
                <a:gd name="T7" fmla="*/ 2157 h 2157"/>
                <a:gd name="T8" fmla="*/ 1451 w 3324"/>
                <a:gd name="T9" fmla="*/ 2062 h 2157"/>
                <a:gd name="T10" fmla="*/ 1450 w 3324"/>
                <a:gd name="T11" fmla="*/ 2062 h 2157"/>
                <a:gd name="T12" fmla="*/ 83 w 3324"/>
                <a:gd name="T13" fmla="*/ 485 h 2157"/>
                <a:gd name="T14" fmla="*/ 0 w 3324"/>
                <a:gd name="T15" fmla="*/ 284 h 2157"/>
                <a:gd name="T16" fmla="*/ 283 w 3324"/>
                <a:gd name="T17" fmla="*/ 0 h 2157"/>
                <a:gd name="T18" fmla="*/ 283 w 3324"/>
                <a:gd name="T19" fmla="*/ 0 h 2157"/>
                <a:gd name="T20" fmla="*/ 284 w 3324"/>
                <a:gd name="T21" fmla="*/ 0 h 2157"/>
                <a:gd name="T22" fmla="*/ 3039 w 3324"/>
                <a:gd name="T23" fmla="*/ 0 h 2157"/>
                <a:gd name="T24" fmla="*/ 3039 w 3324"/>
                <a:gd name="T25" fmla="*/ 0 h 2157"/>
                <a:gd name="T26" fmla="*/ 3040 w 3324"/>
                <a:gd name="T27" fmla="*/ 0 h 2157"/>
                <a:gd name="T28" fmla="*/ 3324 w 3324"/>
                <a:gd name="T29" fmla="*/ 284 h 2157"/>
                <a:gd name="T30" fmla="*/ 3256 w 3324"/>
                <a:gd name="T31" fmla="*/ 470 h 2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24" h="2157">
                  <a:moveTo>
                    <a:pt x="3256" y="470"/>
                  </a:moveTo>
                  <a:lnTo>
                    <a:pt x="1880" y="2056"/>
                  </a:lnTo>
                  <a:lnTo>
                    <a:pt x="1880" y="2056"/>
                  </a:lnTo>
                  <a:cubicBezTo>
                    <a:pt x="1828" y="2118"/>
                    <a:pt x="1750" y="2157"/>
                    <a:pt x="1663" y="2157"/>
                  </a:cubicBezTo>
                  <a:cubicBezTo>
                    <a:pt x="1578" y="2157"/>
                    <a:pt x="1503" y="2120"/>
                    <a:pt x="1451" y="2062"/>
                  </a:cubicBezTo>
                  <a:lnTo>
                    <a:pt x="1450" y="2062"/>
                  </a:lnTo>
                  <a:lnTo>
                    <a:pt x="83" y="485"/>
                  </a:lnTo>
                  <a:cubicBezTo>
                    <a:pt x="32" y="433"/>
                    <a:pt x="0" y="363"/>
                    <a:pt x="0" y="284"/>
                  </a:cubicBezTo>
                  <a:cubicBezTo>
                    <a:pt x="0" y="128"/>
                    <a:pt x="127" y="1"/>
                    <a:pt x="283" y="0"/>
                  </a:cubicBezTo>
                  <a:lnTo>
                    <a:pt x="283" y="0"/>
                  </a:lnTo>
                  <a:lnTo>
                    <a:pt x="284" y="0"/>
                  </a:lnTo>
                  <a:lnTo>
                    <a:pt x="3039" y="0"/>
                  </a:lnTo>
                  <a:lnTo>
                    <a:pt x="3039" y="0"/>
                  </a:lnTo>
                  <a:lnTo>
                    <a:pt x="3040" y="0"/>
                  </a:lnTo>
                  <a:cubicBezTo>
                    <a:pt x="3197" y="0"/>
                    <a:pt x="3324" y="127"/>
                    <a:pt x="3324" y="284"/>
                  </a:cubicBezTo>
                  <a:cubicBezTo>
                    <a:pt x="3324" y="355"/>
                    <a:pt x="3299" y="420"/>
                    <a:pt x="3256" y="470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任意多边形 65"/>
            <p:cNvSpPr>
              <a:spLocks/>
            </p:cNvSpPr>
            <p:nvPr/>
          </p:nvSpPr>
          <p:spPr bwMode="auto">
            <a:xfrm>
              <a:off x="8711406" y="3251966"/>
              <a:ext cx="821094" cy="615184"/>
            </a:xfrm>
            <a:custGeom>
              <a:avLst/>
              <a:gdLst>
                <a:gd name="connsiteX0" fmla="*/ 662169 w 1067906"/>
                <a:gd name="connsiteY0" fmla="*/ 549275 h 800100"/>
                <a:gd name="connsiteX1" fmla="*/ 979485 w 1067906"/>
                <a:gd name="connsiteY1" fmla="*/ 549275 h 800100"/>
                <a:gd name="connsiteX2" fmla="*/ 1014373 w 1067906"/>
                <a:gd name="connsiteY2" fmla="*/ 569208 h 800100"/>
                <a:gd name="connsiteX3" fmla="*/ 1067536 w 1067906"/>
                <a:gd name="connsiteY3" fmla="*/ 773523 h 800100"/>
                <a:gd name="connsiteX4" fmla="*/ 1045939 w 1067906"/>
                <a:gd name="connsiteY4" fmla="*/ 800100 h 800100"/>
                <a:gd name="connsiteX5" fmla="*/ 597377 w 1067906"/>
                <a:gd name="connsiteY5" fmla="*/ 800100 h 800100"/>
                <a:gd name="connsiteX6" fmla="*/ 577441 w 1067906"/>
                <a:gd name="connsiteY6" fmla="*/ 771862 h 800100"/>
                <a:gd name="connsiteX7" fmla="*/ 628943 w 1067906"/>
                <a:gd name="connsiteY7" fmla="*/ 572530 h 800100"/>
                <a:gd name="connsiteX8" fmla="*/ 662169 w 1067906"/>
                <a:gd name="connsiteY8" fmla="*/ 549275 h 800100"/>
                <a:gd name="connsiteX9" fmla="*/ 85906 w 1067906"/>
                <a:gd name="connsiteY9" fmla="*/ 549275 h 800100"/>
                <a:gd name="connsiteX10" fmla="*/ 403222 w 1067906"/>
                <a:gd name="connsiteY10" fmla="*/ 549275 h 800100"/>
                <a:gd name="connsiteX11" fmla="*/ 438110 w 1067906"/>
                <a:gd name="connsiteY11" fmla="*/ 569208 h 800100"/>
                <a:gd name="connsiteX12" fmla="*/ 491273 w 1067906"/>
                <a:gd name="connsiteY12" fmla="*/ 773523 h 800100"/>
                <a:gd name="connsiteX13" fmla="*/ 469676 w 1067906"/>
                <a:gd name="connsiteY13" fmla="*/ 800100 h 800100"/>
                <a:gd name="connsiteX14" fmla="*/ 21114 w 1067906"/>
                <a:gd name="connsiteY14" fmla="*/ 800100 h 800100"/>
                <a:gd name="connsiteX15" fmla="*/ 1178 w 1067906"/>
                <a:gd name="connsiteY15" fmla="*/ 771862 h 800100"/>
                <a:gd name="connsiteX16" fmla="*/ 52680 w 1067906"/>
                <a:gd name="connsiteY16" fmla="*/ 572530 h 800100"/>
                <a:gd name="connsiteX17" fmla="*/ 85906 w 1067906"/>
                <a:gd name="connsiteY17" fmla="*/ 549275 h 800100"/>
                <a:gd name="connsiteX18" fmla="*/ 891545 w 1067906"/>
                <a:gd name="connsiteY18" fmla="*/ 334962 h 800100"/>
                <a:gd name="connsiteX19" fmla="*/ 905833 w 1067906"/>
                <a:gd name="connsiteY19" fmla="*/ 422275 h 800100"/>
                <a:gd name="connsiteX20" fmla="*/ 994733 w 1067906"/>
                <a:gd name="connsiteY20" fmla="*/ 438150 h 800100"/>
                <a:gd name="connsiteX21" fmla="*/ 905833 w 1067906"/>
                <a:gd name="connsiteY21" fmla="*/ 454025 h 800100"/>
                <a:gd name="connsiteX22" fmla="*/ 891545 w 1067906"/>
                <a:gd name="connsiteY22" fmla="*/ 542925 h 800100"/>
                <a:gd name="connsiteX23" fmla="*/ 877258 w 1067906"/>
                <a:gd name="connsiteY23" fmla="*/ 454025 h 800100"/>
                <a:gd name="connsiteX24" fmla="*/ 786770 w 1067906"/>
                <a:gd name="connsiteY24" fmla="*/ 438150 h 800100"/>
                <a:gd name="connsiteX25" fmla="*/ 875670 w 1067906"/>
                <a:gd name="connsiteY25" fmla="*/ 422275 h 800100"/>
                <a:gd name="connsiteX26" fmla="*/ 346257 w 1067906"/>
                <a:gd name="connsiteY26" fmla="*/ 247650 h 800100"/>
                <a:gd name="connsiteX27" fmla="*/ 663573 w 1067906"/>
                <a:gd name="connsiteY27" fmla="*/ 247650 h 800100"/>
                <a:gd name="connsiteX28" fmla="*/ 698461 w 1067906"/>
                <a:gd name="connsiteY28" fmla="*/ 267583 h 800100"/>
                <a:gd name="connsiteX29" fmla="*/ 751624 w 1067906"/>
                <a:gd name="connsiteY29" fmla="*/ 471897 h 800100"/>
                <a:gd name="connsiteX30" fmla="*/ 730027 w 1067906"/>
                <a:gd name="connsiteY30" fmla="*/ 498475 h 800100"/>
                <a:gd name="connsiteX31" fmla="*/ 281465 w 1067906"/>
                <a:gd name="connsiteY31" fmla="*/ 498475 h 800100"/>
                <a:gd name="connsiteX32" fmla="*/ 261529 w 1067906"/>
                <a:gd name="connsiteY32" fmla="*/ 470236 h 800100"/>
                <a:gd name="connsiteX33" fmla="*/ 313031 w 1067906"/>
                <a:gd name="connsiteY33" fmla="*/ 270905 h 800100"/>
                <a:gd name="connsiteX34" fmla="*/ 346257 w 1067906"/>
                <a:gd name="connsiteY34" fmla="*/ 247650 h 800100"/>
                <a:gd name="connsiteX35" fmla="*/ 283533 w 1067906"/>
                <a:gd name="connsiteY35" fmla="*/ 76200 h 800100"/>
                <a:gd name="connsiteX36" fmla="*/ 299408 w 1067906"/>
                <a:gd name="connsiteY36" fmla="*/ 165100 h 800100"/>
                <a:gd name="connsiteX37" fmla="*/ 388308 w 1067906"/>
                <a:gd name="connsiteY37" fmla="*/ 179388 h 800100"/>
                <a:gd name="connsiteX38" fmla="*/ 299408 w 1067906"/>
                <a:gd name="connsiteY38" fmla="*/ 195263 h 800100"/>
                <a:gd name="connsiteX39" fmla="*/ 283533 w 1067906"/>
                <a:gd name="connsiteY39" fmla="*/ 284163 h 800100"/>
                <a:gd name="connsiteX40" fmla="*/ 269245 w 1067906"/>
                <a:gd name="connsiteY40" fmla="*/ 196850 h 800100"/>
                <a:gd name="connsiteX41" fmla="*/ 180345 w 1067906"/>
                <a:gd name="connsiteY41" fmla="*/ 179388 h 800100"/>
                <a:gd name="connsiteX42" fmla="*/ 269245 w 1067906"/>
                <a:gd name="connsiteY42" fmla="*/ 165100 h 800100"/>
                <a:gd name="connsiteX43" fmla="*/ 769307 w 1067906"/>
                <a:gd name="connsiteY43" fmla="*/ 0 h 800100"/>
                <a:gd name="connsiteX44" fmla="*/ 783594 w 1067906"/>
                <a:gd name="connsiteY44" fmla="*/ 88900 h 800100"/>
                <a:gd name="connsiteX45" fmla="*/ 870907 w 1067906"/>
                <a:gd name="connsiteY45" fmla="*/ 103188 h 800100"/>
                <a:gd name="connsiteX46" fmla="*/ 783594 w 1067906"/>
                <a:gd name="connsiteY46" fmla="*/ 120650 h 800100"/>
                <a:gd name="connsiteX47" fmla="*/ 769307 w 1067906"/>
                <a:gd name="connsiteY47" fmla="*/ 207963 h 800100"/>
                <a:gd name="connsiteX48" fmla="*/ 751844 w 1067906"/>
                <a:gd name="connsiteY48" fmla="*/ 120650 h 800100"/>
                <a:gd name="connsiteX49" fmla="*/ 664532 w 1067906"/>
                <a:gd name="connsiteY49" fmla="*/ 103188 h 800100"/>
                <a:gd name="connsiteX50" fmla="*/ 751844 w 1067906"/>
                <a:gd name="connsiteY50" fmla="*/ 88900 h 80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067906" h="800100">
                  <a:moveTo>
                    <a:pt x="662169" y="549275"/>
                  </a:moveTo>
                  <a:cubicBezTo>
                    <a:pt x="705364" y="549275"/>
                    <a:pt x="904725" y="549275"/>
                    <a:pt x="979485" y="549275"/>
                  </a:cubicBezTo>
                  <a:cubicBezTo>
                    <a:pt x="1007728" y="549275"/>
                    <a:pt x="1014373" y="569208"/>
                    <a:pt x="1014373" y="569208"/>
                  </a:cubicBezTo>
                  <a:cubicBezTo>
                    <a:pt x="1014373" y="569208"/>
                    <a:pt x="1014373" y="569208"/>
                    <a:pt x="1067536" y="773523"/>
                  </a:cubicBezTo>
                  <a:cubicBezTo>
                    <a:pt x="1067536" y="773523"/>
                    <a:pt x="1072520" y="800100"/>
                    <a:pt x="1045939" y="800100"/>
                  </a:cubicBezTo>
                  <a:cubicBezTo>
                    <a:pt x="944597" y="800100"/>
                    <a:pt x="612329" y="800100"/>
                    <a:pt x="597377" y="800100"/>
                  </a:cubicBezTo>
                  <a:cubicBezTo>
                    <a:pt x="584086" y="800100"/>
                    <a:pt x="572457" y="788472"/>
                    <a:pt x="577441" y="771862"/>
                  </a:cubicBezTo>
                  <a:cubicBezTo>
                    <a:pt x="580764" y="755251"/>
                    <a:pt x="628943" y="572530"/>
                    <a:pt x="628943" y="572530"/>
                  </a:cubicBezTo>
                  <a:cubicBezTo>
                    <a:pt x="628943" y="572530"/>
                    <a:pt x="633927" y="549275"/>
                    <a:pt x="662169" y="549275"/>
                  </a:cubicBezTo>
                  <a:close/>
                  <a:moveTo>
                    <a:pt x="85906" y="549275"/>
                  </a:moveTo>
                  <a:cubicBezTo>
                    <a:pt x="129101" y="549275"/>
                    <a:pt x="328462" y="549275"/>
                    <a:pt x="403222" y="549275"/>
                  </a:cubicBezTo>
                  <a:cubicBezTo>
                    <a:pt x="431465" y="549275"/>
                    <a:pt x="438110" y="569208"/>
                    <a:pt x="438110" y="569208"/>
                  </a:cubicBezTo>
                  <a:lnTo>
                    <a:pt x="491273" y="773523"/>
                  </a:lnTo>
                  <a:cubicBezTo>
                    <a:pt x="491273" y="773523"/>
                    <a:pt x="496257" y="800100"/>
                    <a:pt x="469676" y="800100"/>
                  </a:cubicBezTo>
                  <a:cubicBezTo>
                    <a:pt x="368334" y="800100"/>
                    <a:pt x="36066" y="800100"/>
                    <a:pt x="21114" y="800100"/>
                  </a:cubicBezTo>
                  <a:cubicBezTo>
                    <a:pt x="7823" y="800100"/>
                    <a:pt x="-3806" y="788472"/>
                    <a:pt x="1178" y="771862"/>
                  </a:cubicBezTo>
                  <a:cubicBezTo>
                    <a:pt x="4501" y="755251"/>
                    <a:pt x="52680" y="572530"/>
                    <a:pt x="52680" y="572530"/>
                  </a:cubicBezTo>
                  <a:cubicBezTo>
                    <a:pt x="52680" y="572530"/>
                    <a:pt x="57664" y="549275"/>
                    <a:pt x="85906" y="549275"/>
                  </a:cubicBezTo>
                  <a:close/>
                  <a:moveTo>
                    <a:pt x="891545" y="334962"/>
                  </a:moveTo>
                  <a:lnTo>
                    <a:pt x="905833" y="422275"/>
                  </a:lnTo>
                  <a:lnTo>
                    <a:pt x="994733" y="438150"/>
                  </a:lnTo>
                  <a:lnTo>
                    <a:pt x="905833" y="454025"/>
                  </a:lnTo>
                  <a:lnTo>
                    <a:pt x="891545" y="542925"/>
                  </a:lnTo>
                  <a:lnTo>
                    <a:pt x="877258" y="454025"/>
                  </a:lnTo>
                  <a:lnTo>
                    <a:pt x="786770" y="438150"/>
                  </a:lnTo>
                  <a:lnTo>
                    <a:pt x="875670" y="422275"/>
                  </a:lnTo>
                  <a:close/>
                  <a:moveTo>
                    <a:pt x="346257" y="247650"/>
                  </a:moveTo>
                  <a:cubicBezTo>
                    <a:pt x="389452" y="247650"/>
                    <a:pt x="588813" y="247650"/>
                    <a:pt x="663573" y="247650"/>
                  </a:cubicBezTo>
                  <a:cubicBezTo>
                    <a:pt x="691816" y="247650"/>
                    <a:pt x="698461" y="267583"/>
                    <a:pt x="698461" y="267583"/>
                  </a:cubicBezTo>
                  <a:cubicBezTo>
                    <a:pt x="698461" y="267583"/>
                    <a:pt x="698461" y="267583"/>
                    <a:pt x="751624" y="471897"/>
                  </a:cubicBezTo>
                  <a:cubicBezTo>
                    <a:pt x="751624" y="471897"/>
                    <a:pt x="756608" y="498475"/>
                    <a:pt x="730027" y="498475"/>
                  </a:cubicBezTo>
                  <a:cubicBezTo>
                    <a:pt x="628685" y="498475"/>
                    <a:pt x="296417" y="498475"/>
                    <a:pt x="281465" y="498475"/>
                  </a:cubicBezTo>
                  <a:cubicBezTo>
                    <a:pt x="268174" y="498475"/>
                    <a:pt x="256545" y="486847"/>
                    <a:pt x="261529" y="470236"/>
                  </a:cubicBezTo>
                  <a:cubicBezTo>
                    <a:pt x="264852" y="453625"/>
                    <a:pt x="313031" y="270905"/>
                    <a:pt x="313031" y="270905"/>
                  </a:cubicBezTo>
                  <a:cubicBezTo>
                    <a:pt x="313031" y="270905"/>
                    <a:pt x="318015" y="247650"/>
                    <a:pt x="346257" y="247650"/>
                  </a:cubicBezTo>
                  <a:close/>
                  <a:moveTo>
                    <a:pt x="283533" y="76200"/>
                  </a:moveTo>
                  <a:lnTo>
                    <a:pt x="299408" y="165100"/>
                  </a:lnTo>
                  <a:lnTo>
                    <a:pt x="388308" y="179388"/>
                  </a:lnTo>
                  <a:lnTo>
                    <a:pt x="299408" y="195263"/>
                  </a:lnTo>
                  <a:lnTo>
                    <a:pt x="283533" y="284163"/>
                  </a:lnTo>
                  <a:lnTo>
                    <a:pt x="269245" y="196850"/>
                  </a:lnTo>
                  <a:lnTo>
                    <a:pt x="180345" y="179388"/>
                  </a:lnTo>
                  <a:lnTo>
                    <a:pt x="269245" y="165100"/>
                  </a:lnTo>
                  <a:close/>
                  <a:moveTo>
                    <a:pt x="769307" y="0"/>
                  </a:moveTo>
                  <a:lnTo>
                    <a:pt x="783594" y="88900"/>
                  </a:lnTo>
                  <a:lnTo>
                    <a:pt x="870907" y="103188"/>
                  </a:lnTo>
                  <a:lnTo>
                    <a:pt x="783594" y="120650"/>
                  </a:lnTo>
                  <a:lnTo>
                    <a:pt x="769307" y="207963"/>
                  </a:lnTo>
                  <a:lnTo>
                    <a:pt x="751844" y="120650"/>
                  </a:lnTo>
                  <a:lnTo>
                    <a:pt x="664532" y="103188"/>
                  </a:lnTo>
                  <a:lnTo>
                    <a:pt x="751844" y="889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28" name="TextBox 30"/>
          <p:cNvSpPr txBox="1"/>
          <p:nvPr/>
        </p:nvSpPr>
        <p:spPr>
          <a:xfrm>
            <a:off x="1188721" y="1360888"/>
            <a:ext cx="28738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2019-2020 </a:t>
            </a:r>
            <a:r>
              <a:rPr lang="ru-RU" altLang="zh-CN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уч.г</a:t>
            </a:r>
            <a:r>
              <a:rPr lang="ru-RU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. – 43 педагога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136470" y="1665062"/>
            <a:ext cx="3187336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ru-RU" sz="1400" b="1" dirty="0" smtClean="0"/>
              <a:t>высшее педагогическое образование – 40 чел.(93%)</a:t>
            </a:r>
          </a:p>
          <a:p>
            <a:r>
              <a:rPr lang="ru-RU" sz="1400" b="1" dirty="0" smtClean="0"/>
              <a:t>среднее специальное образование –       3 чел. (7%)</a:t>
            </a:r>
            <a:endParaRPr lang="ru-RU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8185901" y="1034316"/>
            <a:ext cx="247339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altLang="zh-CN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Категорийный</a:t>
            </a:r>
            <a:r>
              <a:rPr lang="ru-RU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состав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29"/>
          <p:cNvSpPr txBox="1"/>
          <p:nvPr/>
        </p:nvSpPr>
        <p:spPr>
          <a:xfrm>
            <a:off x="8190412" y="1312365"/>
            <a:ext cx="361841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ru-RU" sz="1400" b="1" dirty="0" smtClean="0"/>
              <a:t>высшую квалификационную категорию имеют – 14чел.(33%)</a:t>
            </a:r>
          </a:p>
          <a:p>
            <a:pPr lvl="0"/>
            <a:r>
              <a:rPr lang="ru-RU" sz="1400" b="1" dirty="0" smtClean="0"/>
              <a:t>первую квалификационную категорию имеют –  22чел.(51%)</a:t>
            </a:r>
          </a:p>
          <a:p>
            <a:pPr lvl="0"/>
            <a:r>
              <a:rPr lang="ru-RU" sz="1400" b="1" dirty="0" smtClean="0"/>
              <a:t>аттестованы на соответствие занимаемой должности – 1чел.(2%) </a:t>
            </a:r>
          </a:p>
        </p:txBody>
      </p:sp>
      <p:sp>
        <p:nvSpPr>
          <p:cNvPr id="32" name="TextBox 30"/>
          <p:cNvSpPr txBox="1"/>
          <p:nvPr/>
        </p:nvSpPr>
        <p:spPr>
          <a:xfrm>
            <a:off x="4781861" y="1334763"/>
            <a:ext cx="285990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Курсовая подготовка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4" name="直接连接符 18"/>
          <p:cNvCxnSpPr/>
          <p:nvPr/>
        </p:nvCxnSpPr>
        <p:spPr>
          <a:xfrm flipV="1">
            <a:off x="4496845" y="1349212"/>
            <a:ext cx="0" cy="1481790"/>
          </a:xfrm>
          <a:prstGeom prst="line">
            <a:avLst/>
          </a:prstGeom>
          <a:ln w="12700">
            <a:solidFill>
              <a:srgbClr val="FC3774"/>
            </a:solidFill>
            <a:prstDash val="dash"/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20"/>
          <p:cNvCxnSpPr/>
          <p:nvPr/>
        </p:nvCxnSpPr>
        <p:spPr>
          <a:xfrm flipV="1">
            <a:off x="8085132" y="1349212"/>
            <a:ext cx="0" cy="1481790"/>
          </a:xfrm>
          <a:prstGeom prst="line">
            <a:avLst/>
          </a:prstGeom>
          <a:ln w="12700">
            <a:solidFill>
              <a:srgbClr val="00B050"/>
            </a:solidFill>
            <a:prstDash val="dash"/>
            <a:headEnd type="oval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22"/>
          <p:cNvCxnSpPr/>
          <p:nvPr/>
        </p:nvCxnSpPr>
        <p:spPr>
          <a:xfrm flipH="1">
            <a:off x="1074186" y="2831002"/>
            <a:ext cx="987001" cy="0"/>
          </a:xfrm>
          <a:prstGeom prst="line">
            <a:avLst/>
          </a:prstGeom>
          <a:ln w="12700">
            <a:solidFill>
              <a:srgbClr val="2F5597"/>
            </a:solidFill>
            <a:prstDash val="dash"/>
            <a:headEnd type="oval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24"/>
          <p:cNvCxnSpPr/>
          <p:nvPr/>
        </p:nvCxnSpPr>
        <p:spPr>
          <a:xfrm flipV="1">
            <a:off x="1074186" y="1349212"/>
            <a:ext cx="0" cy="1481790"/>
          </a:xfrm>
          <a:prstGeom prst="line">
            <a:avLst/>
          </a:prstGeom>
          <a:ln w="12700">
            <a:solidFill>
              <a:srgbClr val="2F5597"/>
            </a:solidFill>
            <a:prstDash val="dash"/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25"/>
          <p:cNvCxnSpPr/>
          <p:nvPr/>
        </p:nvCxnSpPr>
        <p:spPr>
          <a:xfrm flipH="1">
            <a:off x="4496847" y="2831002"/>
            <a:ext cx="567804" cy="0"/>
          </a:xfrm>
          <a:prstGeom prst="line">
            <a:avLst/>
          </a:prstGeom>
          <a:ln w="12700">
            <a:solidFill>
              <a:srgbClr val="FC3774"/>
            </a:solidFill>
            <a:prstDash val="dash"/>
            <a:headEnd type="oval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27"/>
          <p:cNvCxnSpPr/>
          <p:nvPr/>
        </p:nvCxnSpPr>
        <p:spPr>
          <a:xfrm>
            <a:off x="2980295" y="4281080"/>
            <a:ext cx="0" cy="1481790"/>
          </a:xfrm>
          <a:prstGeom prst="line">
            <a:avLst/>
          </a:prstGeom>
          <a:ln w="12700">
            <a:solidFill>
              <a:srgbClr val="FFC000"/>
            </a:solidFill>
            <a:prstDash val="dash"/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28"/>
          <p:cNvCxnSpPr/>
          <p:nvPr/>
        </p:nvCxnSpPr>
        <p:spPr>
          <a:xfrm flipH="1" flipV="1">
            <a:off x="2980296" y="4281080"/>
            <a:ext cx="567804" cy="0"/>
          </a:xfrm>
          <a:prstGeom prst="line">
            <a:avLst/>
          </a:prstGeom>
          <a:ln w="12700">
            <a:solidFill>
              <a:srgbClr val="FFC000"/>
            </a:solidFill>
            <a:prstDash val="dash"/>
            <a:headEnd type="oval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117055" y="4576033"/>
            <a:ext cx="290492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 smtClean="0">
                <a:latin typeface="Microsoft JhengHei UI" pitchFamily="34" charset="-120"/>
                <a:ea typeface="Microsoft JhengHei UI" pitchFamily="34" charset="-120"/>
              </a:rPr>
              <a:t>Возрастная структура педагогического состава </a:t>
            </a:r>
            <a:endParaRPr lang="ru-RU" sz="1400" b="1" dirty="0">
              <a:latin typeface="Microsoft JhengHei UI" pitchFamily="34" charset="-120"/>
              <a:ea typeface="Microsoft JhengHei UI" pitchFamily="34" charset="-120"/>
            </a:endParaRPr>
          </a:p>
        </p:txBody>
      </p:sp>
      <p:cxnSp>
        <p:nvCxnSpPr>
          <p:cNvPr id="43" name="直接连接符 35"/>
          <p:cNvCxnSpPr/>
          <p:nvPr/>
        </p:nvCxnSpPr>
        <p:spPr>
          <a:xfrm>
            <a:off x="6595442" y="4281080"/>
            <a:ext cx="0" cy="148179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30"/>
          <p:cNvSpPr txBox="1"/>
          <p:nvPr/>
        </p:nvSpPr>
        <p:spPr>
          <a:xfrm>
            <a:off x="6845970" y="4549908"/>
            <a:ext cx="300342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altLang="zh-CN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Стажевая</a:t>
            </a:r>
            <a:r>
              <a:rPr lang="ru-RU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структура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95943" y="182880"/>
            <a:ext cx="117043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  <a:latin typeface="Arial Black" pitchFamily="34" charset="0"/>
              </a:rPr>
              <a:t>ПРОФЕССИОНАЛЬНЫЙ ПОРТРЕТ ПЕДАГОГА ГИМНАЗИИ</a:t>
            </a:r>
            <a:endParaRPr lang="ru-RU" sz="2400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47" name="Freeform 15"/>
          <p:cNvSpPr>
            <a:spLocks noEditPoints="1"/>
          </p:cNvSpPr>
          <p:nvPr/>
        </p:nvSpPr>
        <p:spPr bwMode="auto">
          <a:xfrm>
            <a:off x="7176056" y="3694005"/>
            <a:ext cx="612111" cy="486174"/>
          </a:xfrm>
          <a:custGeom>
            <a:avLst/>
            <a:gdLst>
              <a:gd name="T0" fmla="*/ 52 w 174"/>
              <a:gd name="T1" fmla="*/ 61 h 140"/>
              <a:gd name="T2" fmla="*/ 41 w 174"/>
              <a:gd name="T3" fmla="*/ 50 h 140"/>
              <a:gd name="T4" fmla="*/ 52 w 174"/>
              <a:gd name="T5" fmla="*/ 39 h 140"/>
              <a:gd name="T6" fmla="*/ 63 w 174"/>
              <a:gd name="T7" fmla="*/ 50 h 140"/>
              <a:gd name="T8" fmla="*/ 52 w 174"/>
              <a:gd name="T9" fmla="*/ 61 h 140"/>
              <a:gd name="T10" fmla="*/ 87 w 174"/>
              <a:gd name="T11" fmla="*/ 61 h 140"/>
              <a:gd name="T12" fmla="*/ 76 w 174"/>
              <a:gd name="T13" fmla="*/ 50 h 140"/>
              <a:gd name="T14" fmla="*/ 87 w 174"/>
              <a:gd name="T15" fmla="*/ 39 h 140"/>
              <a:gd name="T16" fmla="*/ 98 w 174"/>
              <a:gd name="T17" fmla="*/ 50 h 140"/>
              <a:gd name="T18" fmla="*/ 87 w 174"/>
              <a:gd name="T19" fmla="*/ 61 h 140"/>
              <a:gd name="T20" fmla="*/ 122 w 174"/>
              <a:gd name="T21" fmla="*/ 61 h 140"/>
              <a:gd name="T22" fmla="*/ 111 w 174"/>
              <a:gd name="T23" fmla="*/ 50 h 140"/>
              <a:gd name="T24" fmla="*/ 122 w 174"/>
              <a:gd name="T25" fmla="*/ 39 h 140"/>
              <a:gd name="T26" fmla="*/ 133 w 174"/>
              <a:gd name="T27" fmla="*/ 50 h 140"/>
              <a:gd name="T28" fmla="*/ 122 w 174"/>
              <a:gd name="T29" fmla="*/ 61 h 140"/>
              <a:gd name="T30" fmla="*/ 163 w 174"/>
              <a:gd name="T31" fmla="*/ 0 h 140"/>
              <a:gd name="T32" fmla="*/ 11 w 174"/>
              <a:gd name="T33" fmla="*/ 0 h 140"/>
              <a:gd name="T34" fmla="*/ 0 w 174"/>
              <a:gd name="T35" fmla="*/ 11 h 140"/>
              <a:gd name="T36" fmla="*/ 0 w 174"/>
              <a:gd name="T37" fmla="*/ 83 h 140"/>
              <a:gd name="T38" fmla="*/ 11 w 174"/>
              <a:gd name="T39" fmla="*/ 94 h 140"/>
              <a:gd name="T40" fmla="*/ 51 w 174"/>
              <a:gd name="T41" fmla="*/ 94 h 140"/>
              <a:gd name="T42" fmla="*/ 51 w 174"/>
              <a:gd name="T43" fmla="*/ 140 h 140"/>
              <a:gd name="T44" fmla="*/ 97 w 174"/>
              <a:gd name="T45" fmla="*/ 94 h 140"/>
              <a:gd name="T46" fmla="*/ 163 w 174"/>
              <a:gd name="T47" fmla="*/ 94 h 140"/>
              <a:gd name="T48" fmla="*/ 174 w 174"/>
              <a:gd name="T49" fmla="*/ 83 h 140"/>
              <a:gd name="T50" fmla="*/ 174 w 174"/>
              <a:gd name="T51" fmla="*/ 11 h 140"/>
              <a:gd name="T52" fmla="*/ 163 w 174"/>
              <a:gd name="T53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74" h="140">
                <a:moveTo>
                  <a:pt x="52" y="61"/>
                </a:moveTo>
                <a:cubicBezTo>
                  <a:pt x="46" y="61"/>
                  <a:pt x="41" y="56"/>
                  <a:pt x="41" y="50"/>
                </a:cubicBezTo>
                <a:cubicBezTo>
                  <a:pt x="41" y="44"/>
                  <a:pt x="46" y="39"/>
                  <a:pt x="52" y="39"/>
                </a:cubicBezTo>
                <a:cubicBezTo>
                  <a:pt x="58" y="39"/>
                  <a:pt x="63" y="44"/>
                  <a:pt x="63" y="50"/>
                </a:cubicBezTo>
                <a:cubicBezTo>
                  <a:pt x="63" y="56"/>
                  <a:pt x="58" y="61"/>
                  <a:pt x="52" y="61"/>
                </a:cubicBezTo>
                <a:moveTo>
                  <a:pt x="87" y="61"/>
                </a:moveTo>
                <a:cubicBezTo>
                  <a:pt x="81" y="61"/>
                  <a:pt x="76" y="56"/>
                  <a:pt x="76" y="50"/>
                </a:cubicBezTo>
                <a:cubicBezTo>
                  <a:pt x="76" y="44"/>
                  <a:pt x="81" y="39"/>
                  <a:pt x="87" y="39"/>
                </a:cubicBezTo>
                <a:cubicBezTo>
                  <a:pt x="93" y="39"/>
                  <a:pt x="98" y="44"/>
                  <a:pt x="98" y="50"/>
                </a:cubicBezTo>
                <a:cubicBezTo>
                  <a:pt x="98" y="56"/>
                  <a:pt x="93" y="61"/>
                  <a:pt x="87" y="61"/>
                </a:cubicBezTo>
                <a:moveTo>
                  <a:pt x="122" y="61"/>
                </a:moveTo>
                <a:cubicBezTo>
                  <a:pt x="116" y="61"/>
                  <a:pt x="111" y="56"/>
                  <a:pt x="111" y="50"/>
                </a:cubicBezTo>
                <a:cubicBezTo>
                  <a:pt x="111" y="44"/>
                  <a:pt x="116" y="39"/>
                  <a:pt x="122" y="39"/>
                </a:cubicBezTo>
                <a:cubicBezTo>
                  <a:pt x="128" y="39"/>
                  <a:pt x="133" y="44"/>
                  <a:pt x="133" y="50"/>
                </a:cubicBezTo>
                <a:cubicBezTo>
                  <a:pt x="133" y="56"/>
                  <a:pt x="128" y="61"/>
                  <a:pt x="122" y="61"/>
                </a:cubicBezTo>
                <a:moveTo>
                  <a:pt x="163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9"/>
                  <a:pt x="5" y="94"/>
                  <a:pt x="11" y="94"/>
                </a:cubicBezTo>
                <a:cubicBezTo>
                  <a:pt x="51" y="94"/>
                  <a:pt x="51" y="94"/>
                  <a:pt x="51" y="94"/>
                </a:cubicBezTo>
                <a:cubicBezTo>
                  <a:pt x="51" y="140"/>
                  <a:pt x="51" y="140"/>
                  <a:pt x="51" y="140"/>
                </a:cubicBezTo>
                <a:cubicBezTo>
                  <a:pt x="97" y="94"/>
                  <a:pt x="97" y="94"/>
                  <a:pt x="97" y="94"/>
                </a:cubicBezTo>
                <a:cubicBezTo>
                  <a:pt x="163" y="94"/>
                  <a:pt x="163" y="94"/>
                  <a:pt x="163" y="94"/>
                </a:cubicBezTo>
                <a:cubicBezTo>
                  <a:pt x="169" y="94"/>
                  <a:pt x="174" y="89"/>
                  <a:pt x="174" y="83"/>
                </a:cubicBezTo>
                <a:cubicBezTo>
                  <a:pt x="174" y="11"/>
                  <a:pt x="174" y="11"/>
                  <a:pt x="174" y="11"/>
                </a:cubicBezTo>
                <a:cubicBezTo>
                  <a:pt x="174" y="5"/>
                  <a:pt x="169" y="0"/>
                  <a:pt x="16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aphicFrame>
        <p:nvGraphicFramePr>
          <p:cNvPr id="48" name="Таблица 47"/>
          <p:cNvGraphicFramePr>
            <a:graphicFrameLocks noGrp="1"/>
          </p:cNvGraphicFramePr>
          <p:nvPr/>
        </p:nvGraphicFramePr>
        <p:xfrm>
          <a:off x="4631509" y="1518556"/>
          <a:ext cx="3023326" cy="1051560"/>
        </p:xfrm>
        <a:graphic>
          <a:graphicData uri="http://schemas.openxmlformats.org/drawingml/2006/table">
            <a:tbl>
              <a:tblPr/>
              <a:tblGrid>
                <a:gridCol w="854891"/>
                <a:gridCol w="1502229"/>
                <a:gridCol w="666206"/>
              </a:tblGrid>
              <a:tr h="4016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Учебный год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Количество педагогов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2017-2018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2018-2019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2019-2020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Calibri"/>
                          <a:cs typeface="Times New Roman"/>
                        </a:rPr>
                        <a:t>33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9" name="Таблица 48"/>
          <p:cNvGraphicFramePr>
            <a:graphicFrameLocks noGrp="1"/>
          </p:cNvGraphicFramePr>
          <p:nvPr/>
        </p:nvGraphicFramePr>
        <p:xfrm>
          <a:off x="2277972" y="5096472"/>
          <a:ext cx="3887697" cy="1016508"/>
        </p:xfrm>
        <a:graphic>
          <a:graphicData uri="http://schemas.openxmlformats.org/drawingml/2006/table">
            <a:tbl>
              <a:tblPr/>
              <a:tblGrid>
                <a:gridCol w="857114"/>
                <a:gridCol w="705394"/>
                <a:gridCol w="705394"/>
                <a:gridCol w="783772"/>
                <a:gridCol w="836023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t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До 25 лет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От 25 до 35 лет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От 35 до 55 лет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Пенсионного </a:t>
                      </a:r>
                      <a:r>
                        <a:rPr lang="ru-RU" sz="1100" dirty="0" err="1" smtClean="0">
                          <a:latin typeface="Times New Roman"/>
                          <a:ea typeface="Calibri"/>
                          <a:cs typeface="Times New Roman"/>
                        </a:rPr>
                        <a:t>возр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Calibri"/>
                          <a:cs typeface="Times New Roman"/>
                        </a:rPr>
                        <a:t>2017-2018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Calibri"/>
                          <a:cs typeface="Times New Roman"/>
                        </a:rPr>
                        <a:t>24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Calibri"/>
                          <a:cs typeface="Times New Roman"/>
                        </a:rPr>
                        <a:t>2018-2019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Calibri"/>
                          <a:cs typeface="Times New Roman"/>
                        </a:rPr>
                        <a:t>25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Calibri"/>
                          <a:cs typeface="Times New Roman"/>
                        </a:rPr>
                        <a:t>2019-2020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Calibri"/>
                          <a:cs typeface="Times New Roman"/>
                        </a:rPr>
                        <a:t>23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0" name="Таблица 49"/>
          <p:cNvGraphicFramePr>
            <a:graphicFrameLocks noGrp="1"/>
          </p:cNvGraphicFramePr>
          <p:nvPr/>
        </p:nvGraphicFramePr>
        <p:xfrm>
          <a:off x="6670901" y="4936453"/>
          <a:ext cx="3883888" cy="1472184"/>
        </p:xfrm>
        <a:graphic>
          <a:graphicData uri="http://schemas.openxmlformats.org/drawingml/2006/table">
            <a:tbl>
              <a:tblPr/>
              <a:tblGrid>
                <a:gridCol w="1618742"/>
                <a:gridCol w="2265146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b="1" dirty="0">
                          <a:latin typeface="Times New Roman"/>
                          <a:ea typeface="Calibri"/>
                          <a:cs typeface="Times New Roman"/>
                        </a:rPr>
                        <a:t>2018-2019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b="1" dirty="0">
                          <a:latin typeface="Times New Roman"/>
                          <a:ea typeface="Calibri"/>
                          <a:cs typeface="Times New Roman"/>
                        </a:rPr>
                        <a:t>2019-2020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До 5 лет –20%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Calibri"/>
                          <a:cs typeface="Times New Roman"/>
                        </a:rPr>
                        <a:t>6-10 </a:t>
                      </a: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лет – 5%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Calibri"/>
                          <a:cs typeface="Times New Roman"/>
                        </a:rPr>
                        <a:t>11-15 </a:t>
                      </a: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лет – 9%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Calibri"/>
                          <a:cs typeface="Times New Roman"/>
                        </a:rPr>
                        <a:t>16-20 </a:t>
                      </a: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лет – 23%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Calibri"/>
                          <a:cs typeface="Times New Roman"/>
                        </a:rPr>
                        <a:t>21-25 </a:t>
                      </a: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лет –11%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Свыше25 лет –32% 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До 5 лет –23%(10чел.)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Calibri"/>
                          <a:cs typeface="Times New Roman"/>
                        </a:rPr>
                        <a:t>6-10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лет – 0%(0чел.)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Calibri"/>
                          <a:cs typeface="Times New Roman"/>
                        </a:rPr>
                        <a:t>11-15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лет – 12%(5чел.)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Calibri"/>
                          <a:cs typeface="Times New Roman"/>
                        </a:rPr>
                        <a:t>16-20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лет – 19%(8чел)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Calibri"/>
                          <a:cs typeface="Times New Roman"/>
                        </a:rPr>
                        <a:t>21-25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лет –14%(6чел)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Свыше25 лет –32% (14чел)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9665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65">
            <a:extLst>
              <a:ext uri="{FF2B5EF4-FFF2-40B4-BE49-F238E27FC236}">
                <a16:creationId xmlns="" xmlns:a16="http://schemas.microsoft.com/office/drawing/2014/main" id="{349F17E1-E563-42F5-8A28-49EF9D804E4E}"/>
              </a:ext>
            </a:extLst>
          </p:cNvPr>
          <p:cNvSpPr>
            <a:spLocks/>
          </p:cNvSpPr>
          <p:nvPr/>
        </p:nvSpPr>
        <p:spPr bwMode="auto">
          <a:xfrm>
            <a:off x="-237685" y="1311611"/>
            <a:ext cx="2727752" cy="2657003"/>
          </a:xfrm>
          <a:custGeom>
            <a:avLst/>
            <a:gdLst>
              <a:gd name="connsiteX0" fmla="*/ 475588 w 2727752"/>
              <a:gd name="connsiteY0" fmla="*/ 2108303 h 2657003"/>
              <a:gd name="connsiteX1" fmla="*/ 475489 w 2727752"/>
              <a:gd name="connsiteY1" fmla="*/ 2108332 h 2657003"/>
              <a:gd name="connsiteX2" fmla="*/ 475489 w 2727752"/>
              <a:gd name="connsiteY2" fmla="*/ 2109041 h 2657003"/>
              <a:gd name="connsiteX3" fmla="*/ 475588 w 2727752"/>
              <a:gd name="connsiteY3" fmla="*/ 2109071 h 2657003"/>
              <a:gd name="connsiteX4" fmla="*/ 475588 w 2727752"/>
              <a:gd name="connsiteY4" fmla="*/ 2108701 h 2657003"/>
              <a:gd name="connsiteX5" fmla="*/ 474242 w 2727752"/>
              <a:gd name="connsiteY5" fmla="*/ 1071297 h 2657003"/>
              <a:gd name="connsiteX6" fmla="*/ 252448 w 2727752"/>
              <a:gd name="connsiteY6" fmla="*/ 1137341 h 2657003"/>
              <a:gd name="connsiteX7" fmla="*/ 253013 w 2727752"/>
              <a:gd name="connsiteY7" fmla="*/ 1137341 h 2657003"/>
              <a:gd name="connsiteX8" fmla="*/ 474242 w 2727752"/>
              <a:gd name="connsiteY8" fmla="*/ 1071427 h 2657003"/>
              <a:gd name="connsiteX9" fmla="*/ 846075 w 2727752"/>
              <a:gd name="connsiteY9" fmla="*/ 0 h 2657003"/>
              <a:gd name="connsiteX10" fmla="*/ 1097092 w 2727752"/>
              <a:gd name="connsiteY10" fmla="*/ 0 h 2657003"/>
              <a:gd name="connsiteX11" fmla="*/ 1098569 w 2727752"/>
              <a:gd name="connsiteY11" fmla="*/ 0 h 2657003"/>
              <a:gd name="connsiteX12" fmla="*/ 1098044 w 2727752"/>
              <a:gd name="connsiteY12" fmla="*/ 706 h 2657003"/>
              <a:gd name="connsiteX13" fmla="*/ 1949516 w 2727752"/>
              <a:gd name="connsiteY13" fmla="*/ 631677 h 2657003"/>
              <a:gd name="connsiteX14" fmla="*/ 1727807 w 2727752"/>
              <a:gd name="connsiteY14" fmla="*/ 697989 h 2657003"/>
              <a:gd name="connsiteX15" fmla="*/ 1727807 w 2727752"/>
              <a:gd name="connsiteY15" fmla="*/ 1737358 h 2657003"/>
              <a:gd name="connsiteX16" fmla="*/ 1727253 w 2727752"/>
              <a:gd name="connsiteY16" fmla="*/ 1737522 h 2657003"/>
              <a:gd name="connsiteX17" fmla="*/ 2726923 w 2727752"/>
              <a:gd name="connsiteY17" fmla="*/ 2034268 h 2657003"/>
              <a:gd name="connsiteX18" fmla="*/ 2727752 w 2727752"/>
              <a:gd name="connsiteY18" fmla="*/ 2034022 h 2657003"/>
              <a:gd name="connsiteX19" fmla="*/ 2727752 w 2727752"/>
              <a:gd name="connsiteY19" fmla="*/ 2285573 h 2657003"/>
              <a:gd name="connsiteX20" fmla="*/ 1475895 w 2727752"/>
              <a:gd name="connsiteY20" fmla="*/ 2657003 h 2657003"/>
              <a:gd name="connsiteX21" fmla="*/ 1475895 w 2727752"/>
              <a:gd name="connsiteY21" fmla="*/ 2405436 h 2657003"/>
              <a:gd name="connsiteX22" fmla="*/ 1475894 w 2727752"/>
              <a:gd name="connsiteY22" fmla="*/ 2405436 h 2657003"/>
              <a:gd name="connsiteX23" fmla="*/ 1475894 w 2727752"/>
              <a:gd name="connsiteY23" fmla="*/ 2657003 h 2657003"/>
              <a:gd name="connsiteX24" fmla="*/ 224037 w 2727752"/>
              <a:gd name="connsiteY24" fmla="*/ 2285803 h 2657003"/>
              <a:gd name="connsiteX25" fmla="*/ 224037 w 2727752"/>
              <a:gd name="connsiteY25" fmla="*/ 1137874 h 2657003"/>
              <a:gd name="connsiteX26" fmla="*/ 0 w 2727752"/>
              <a:gd name="connsiteY26" fmla="*/ 1137874 h 2657003"/>
              <a:gd name="connsiteX0" fmla="*/ 475588 w 2727752"/>
              <a:gd name="connsiteY0" fmla="*/ 2108701 h 2657003"/>
              <a:gd name="connsiteX1" fmla="*/ 475489 w 2727752"/>
              <a:gd name="connsiteY1" fmla="*/ 2108332 h 2657003"/>
              <a:gd name="connsiteX2" fmla="*/ 475489 w 2727752"/>
              <a:gd name="connsiteY2" fmla="*/ 2109041 h 2657003"/>
              <a:gd name="connsiteX3" fmla="*/ 475588 w 2727752"/>
              <a:gd name="connsiteY3" fmla="*/ 2109071 h 2657003"/>
              <a:gd name="connsiteX4" fmla="*/ 475588 w 2727752"/>
              <a:gd name="connsiteY4" fmla="*/ 2108701 h 2657003"/>
              <a:gd name="connsiteX5" fmla="*/ 474242 w 2727752"/>
              <a:gd name="connsiteY5" fmla="*/ 1071297 h 2657003"/>
              <a:gd name="connsiteX6" fmla="*/ 252448 w 2727752"/>
              <a:gd name="connsiteY6" fmla="*/ 1137341 h 2657003"/>
              <a:gd name="connsiteX7" fmla="*/ 253013 w 2727752"/>
              <a:gd name="connsiteY7" fmla="*/ 1137341 h 2657003"/>
              <a:gd name="connsiteX8" fmla="*/ 474242 w 2727752"/>
              <a:gd name="connsiteY8" fmla="*/ 1071427 h 2657003"/>
              <a:gd name="connsiteX9" fmla="*/ 474242 w 2727752"/>
              <a:gd name="connsiteY9" fmla="*/ 1071297 h 2657003"/>
              <a:gd name="connsiteX10" fmla="*/ 846075 w 2727752"/>
              <a:gd name="connsiteY10" fmla="*/ 0 h 2657003"/>
              <a:gd name="connsiteX11" fmla="*/ 1097092 w 2727752"/>
              <a:gd name="connsiteY11" fmla="*/ 0 h 2657003"/>
              <a:gd name="connsiteX12" fmla="*/ 1098569 w 2727752"/>
              <a:gd name="connsiteY12" fmla="*/ 0 h 2657003"/>
              <a:gd name="connsiteX13" fmla="*/ 1098044 w 2727752"/>
              <a:gd name="connsiteY13" fmla="*/ 706 h 2657003"/>
              <a:gd name="connsiteX14" fmla="*/ 1949516 w 2727752"/>
              <a:gd name="connsiteY14" fmla="*/ 631677 h 2657003"/>
              <a:gd name="connsiteX15" fmla="*/ 1727807 w 2727752"/>
              <a:gd name="connsiteY15" fmla="*/ 697989 h 2657003"/>
              <a:gd name="connsiteX16" fmla="*/ 1727807 w 2727752"/>
              <a:gd name="connsiteY16" fmla="*/ 1737358 h 2657003"/>
              <a:gd name="connsiteX17" fmla="*/ 1727253 w 2727752"/>
              <a:gd name="connsiteY17" fmla="*/ 1737522 h 2657003"/>
              <a:gd name="connsiteX18" fmla="*/ 2726923 w 2727752"/>
              <a:gd name="connsiteY18" fmla="*/ 2034268 h 2657003"/>
              <a:gd name="connsiteX19" fmla="*/ 2727752 w 2727752"/>
              <a:gd name="connsiteY19" fmla="*/ 2034022 h 2657003"/>
              <a:gd name="connsiteX20" fmla="*/ 2727752 w 2727752"/>
              <a:gd name="connsiteY20" fmla="*/ 2285573 h 2657003"/>
              <a:gd name="connsiteX21" fmla="*/ 1475895 w 2727752"/>
              <a:gd name="connsiteY21" fmla="*/ 2657003 h 2657003"/>
              <a:gd name="connsiteX22" fmla="*/ 1475895 w 2727752"/>
              <a:gd name="connsiteY22" fmla="*/ 2405436 h 2657003"/>
              <a:gd name="connsiteX23" fmla="*/ 1475894 w 2727752"/>
              <a:gd name="connsiteY23" fmla="*/ 2405436 h 2657003"/>
              <a:gd name="connsiteX24" fmla="*/ 1475894 w 2727752"/>
              <a:gd name="connsiteY24" fmla="*/ 2657003 h 2657003"/>
              <a:gd name="connsiteX25" fmla="*/ 224037 w 2727752"/>
              <a:gd name="connsiteY25" fmla="*/ 2285803 h 2657003"/>
              <a:gd name="connsiteX26" fmla="*/ 224037 w 2727752"/>
              <a:gd name="connsiteY26" fmla="*/ 1137874 h 2657003"/>
              <a:gd name="connsiteX27" fmla="*/ 0 w 2727752"/>
              <a:gd name="connsiteY27" fmla="*/ 1137874 h 2657003"/>
              <a:gd name="connsiteX28" fmla="*/ 846075 w 2727752"/>
              <a:gd name="connsiteY28" fmla="*/ 0 h 2657003"/>
              <a:gd name="connsiteX0" fmla="*/ 475588 w 2727752"/>
              <a:gd name="connsiteY0" fmla="*/ 2109071 h 2657003"/>
              <a:gd name="connsiteX1" fmla="*/ 475489 w 2727752"/>
              <a:gd name="connsiteY1" fmla="*/ 2108332 h 2657003"/>
              <a:gd name="connsiteX2" fmla="*/ 475489 w 2727752"/>
              <a:gd name="connsiteY2" fmla="*/ 2109041 h 2657003"/>
              <a:gd name="connsiteX3" fmla="*/ 475588 w 2727752"/>
              <a:gd name="connsiteY3" fmla="*/ 2109071 h 2657003"/>
              <a:gd name="connsiteX4" fmla="*/ 474242 w 2727752"/>
              <a:gd name="connsiteY4" fmla="*/ 1071297 h 2657003"/>
              <a:gd name="connsiteX5" fmla="*/ 252448 w 2727752"/>
              <a:gd name="connsiteY5" fmla="*/ 1137341 h 2657003"/>
              <a:gd name="connsiteX6" fmla="*/ 253013 w 2727752"/>
              <a:gd name="connsiteY6" fmla="*/ 1137341 h 2657003"/>
              <a:gd name="connsiteX7" fmla="*/ 474242 w 2727752"/>
              <a:gd name="connsiteY7" fmla="*/ 1071427 h 2657003"/>
              <a:gd name="connsiteX8" fmla="*/ 474242 w 2727752"/>
              <a:gd name="connsiteY8" fmla="*/ 1071297 h 2657003"/>
              <a:gd name="connsiteX9" fmla="*/ 846075 w 2727752"/>
              <a:gd name="connsiteY9" fmla="*/ 0 h 2657003"/>
              <a:gd name="connsiteX10" fmla="*/ 1097092 w 2727752"/>
              <a:gd name="connsiteY10" fmla="*/ 0 h 2657003"/>
              <a:gd name="connsiteX11" fmla="*/ 1098569 w 2727752"/>
              <a:gd name="connsiteY11" fmla="*/ 0 h 2657003"/>
              <a:gd name="connsiteX12" fmla="*/ 1098044 w 2727752"/>
              <a:gd name="connsiteY12" fmla="*/ 706 h 2657003"/>
              <a:gd name="connsiteX13" fmla="*/ 1949516 w 2727752"/>
              <a:gd name="connsiteY13" fmla="*/ 631677 h 2657003"/>
              <a:gd name="connsiteX14" fmla="*/ 1727807 w 2727752"/>
              <a:gd name="connsiteY14" fmla="*/ 697989 h 2657003"/>
              <a:gd name="connsiteX15" fmla="*/ 1727807 w 2727752"/>
              <a:gd name="connsiteY15" fmla="*/ 1737358 h 2657003"/>
              <a:gd name="connsiteX16" fmla="*/ 1727253 w 2727752"/>
              <a:gd name="connsiteY16" fmla="*/ 1737522 h 2657003"/>
              <a:gd name="connsiteX17" fmla="*/ 2726923 w 2727752"/>
              <a:gd name="connsiteY17" fmla="*/ 2034268 h 2657003"/>
              <a:gd name="connsiteX18" fmla="*/ 2727752 w 2727752"/>
              <a:gd name="connsiteY18" fmla="*/ 2034022 h 2657003"/>
              <a:gd name="connsiteX19" fmla="*/ 2727752 w 2727752"/>
              <a:gd name="connsiteY19" fmla="*/ 2285573 h 2657003"/>
              <a:gd name="connsiteX20" fmla="*/ 1475895 w 2727752"/>
              <a:gd name="connsiteY20" fmla="*/ 2657003 h 2657003"/>
              <a:gd name="connsiteX21" fmla="*/ 1475895 w 2727752"/>
              <a:gd name="connsiteY21" fmla="*/ 2405436 h 2657003"/>
              <a:gd name="connsiteX22" fmla="*/ 1475894 w 2727752"/>
              <a:gd name="connsiteY22" fmla="*/ 2405436 h 2657003"/>
              <a:gd name="connsiteX23" fmla="*/ 1475894 w 2727752"/>
              <a:gd name="connsiteY23" fmla="*/ 2657003 h 2657003"/>
              <a:gd name="connsiteX24" fmla="*/ 224037 w 2727752"/>
              <a:gd name="connsiteY24" fmla="*/ 2285803 h 2657003"/>
              <a:gd name="connsiteX25" fmla="*/ 224037 w 2727752"/>
              <a:gd name="connsiteY25" fmla="*/ 1137874 h 2657003"/>
              <a:gd name="connsiteX26" fmla="*/ 0 w 2727752"/>
              <a:gd name="connsiteY26" fmla="*/ 1137874 h 2657003"/>
              <a:gd name="connsiteX27" fmla="*/ 846075 w 2727752"/>
              <a:gd name="connsiteY27" fmla="*/ 0 h 2657003"/>
              <a:gd name="connsiteX0" fmla="*/ 475489 w 2727752"/>
              <a:gd name="connsiteY0" fmla="*/ 2109041 h 2657003"/>
              <a:gd name="connsiteX1" fmla="*/ 475489 w 2727752"/>
              <a:gd name="connsiteY1" fmla="*/ 2108332 h 2657003"/>
              <a:gd name="connsiteX2" fmla="*/ 475489 w 2727752"/>
              <a:gd name="connsiteY2" fmla="*/ 2109041 h 2657003"/>
              <a:gd name="connsiteX3" fmla="*/ 474242 w 2727752"/>
              <a:gd name="connsiteY3" fmla="*/ 1071297 h 2657003"/>
              <a:gd name="connsiteX4" fmla="*/ 252448 w 2727752"/>
              <a:gd name="connsiteY4" fmla="*/ 1137341 h 2657003"/>
              <a:gd name="connsiteX5" fmla="*/ 253013 w 2727752"/>
              <a:gd name="connsiteY5" fmla="*/ 1137341 h 2657003"/>
              <a:gd name="connsiteX6" fmla="*/ 474242 w 2727752"/>
              <a:gd name="connsiteY6" fmla="*/ 1071427 h 2657003"/>
              <a:gd name="connsiteX7" fmla="*/ 474242 w 2727752"/>
              <a:gd name="connsiteY7" fmla="*/ 1071297 h 2657003"/>
              <a:gd name="connsiteX8" fmla="*/ 846075 w 2727752"/>
              <a:gd name="connsiteY8" fmla="*/ 0 h 2657003"/>
              <a:gd name="connsiteX9" fmla="*/ 1097092 w 2727752"/>
              <a:gd name="connsiteY9" fmla="*/ 0 h 2657003"/>
              <a:gd name="connsiteX10" fmla="*/ 1098569 w 2727752"/>
              <a:gd name="connsiteY10" fmla="*/ 0 h 2657003"/>
              <a:gd name="connsiteX11" fmla="*/ 1098044 w 2727752"/>
              <a:gd name="connsiteY11" fmla="*/ 706 h 2657003"/>
              <a:gd name="connsiteX12" fmla="*/ 1949516 w 2727752"/>
              <a:gd name="connsiteY12" fmla="*/ 631677 h 2657003"/>
              <a:gd name="connsiteX13" fmla="*/ 1727807 w 2727752"/>
              <a:gd name="connsiteY13" fmla="*/ 697989 h 2657003"/>
              <a:gd name="connsiteX14" fmla="*/ 1727807 w 2727752"/>
              <a:gd name="connsiteY14" fmla="*/ 1737358 h 2657003"/>
              <a:gd name="connsiteX15" fmla="*/ 1727253 w 2727752"/>
              <a:gd name="connsiteY15" fmla="*/ 1737522 h 2657003"/>
              <a:gd name="connsiteX16" fmla="*/ 2726923 w 2727752"/>
              <a:gd name="connsiteY16" fmla="*/ 2034268 h 2657003"/>
              <a:gd name="connsiteX17" fmla="*/ 2727752 w 2727752"/>
              <a:gd name="connsiteY17" fmla="*/ 2034022 h 2657003"/>
              <a:gd name="connsiteX18" fmla="*/ 2727752 w 2727752"/>
              <a:gd name="connsiteY18" fmla="*/ 2285573 h 2657003"/>
              <a:gd name="connsiteX19" fmla="*/ 1475895 w 2727752"/>
              <a:gd name="connsiteY19" fmla="*/ 2657003 h 2657003"/>
              <a:gd name="connsiteX20" fmla="*/ 1475895 w 2727752"/>
              <a:gd name="connsiteY20" fmla="*/ 2405436 h 2657003"/>
              <a:gd name="connsiteX21" fmla="*/ 1475894 w 2727752"/>
              <a:gd name="connsiteY21" fmla="*/ 2405436 h 2657003"/>
              <a:gd name="connsiteX22" fmla="*/ 1475894 w 2727752"/>
              <a:gd name="connsiteY22" fmla="*/ 2657003 h 2657003"/>
              <a:gd name="connsiteX23" fmla="*/ 224037 w 2727752"/>
              <a:gd name="connsiteY23" fmla="*/ 2285803 h 2657003"/>
              <a:gd name="connsiteX24" fmla="*/ 224037 w 2727752"/>
              <a:gd name="connsiteY24" fmla="*/ 1137874 h 2657003"/>
              <a:gd name="connsiteX25" fmla="*/ 0 w 2727752"/>
              <a:gd name="connsiteY25" fmla="*/ 1137874 h 2657003"/>
              <a:gd name="connsiteX26" fmla="*/ 846075 w 2727752"/>
              <a:gd name="connsiteY26" fmla="*/ 0 h 2657003"/>
              <a:gd name="connsiteX0" fmla="*/ 474242 w 2727752"/>
              <a:gd name="connsiteY0" fmla="*/ 1071297 h 2657003"/>
              <a:gd name="connsiteX1" fmla="*/ 252448 w 2727752"/>
              <a:gd name="connsiteY1" fmla="*/ 1137341 h 2657003"/>
              <a:gd name="connsiteX2" fmla="*/ 253013 w 2727752"/>
              <a:gd name="connsiteY2" fmla="*/ 1137341 h 2657003"/>
              <a:gd name="connsiteX3" fmla="*/ 474242 w 2727752"/>
              <a:gd name="connsiteY3" fmla="*/ 1071427 h 2657003"/>
              <a:gd name="connsiteX4" fmla="*/ 474242 w 2727752"/>
              <a:gd name="connsiteY4" fmla="*/ 1071297 h 2657003"/>
              <a:gd name="connsiteX5" fmla="*/ 846075 w 2727752"/>
              <a:gd name="connsiteY5" fmla="*/ 0 h 2657003"/>
              <a:gd name="connsiteX6" fmla="*/ 1097092 w 2727752"/>
              <a:gd name="connsiteY6" fmla="*/ 0 h 2657003"/>
              <a:gd name="connsiteX7" fmla="*/ 1098569 w 2727752"/>
              <a:gd name="connsiteY7" fmla="*/ 0 h 2657003"/>
              <a:gd name="connsiteX8" fmla="*/ 1098044 w 2727752"/>
              <a:gd name="connsiteY8" fmla="*/ 706 h 2657003"/>
              <a:gd name="connsiteX9" fmla="*/ 1949516 w 2727752"/>
              <a:gd name="connsiteY9" fmla="*/ 631677 h 2657003"/>
              <a:gd name="connsiteX10" fmla="*/ 1727807 w 2727752"/>
              <a:gd name="connsiteY10" fmla="*/ 697989 h 2657003"/>
              <a:gd name="connsiteX11" fmla="*/ 1727807 w 2727752"/>
              <a:gd name="connsiteY11" fmla="*/ 1737358 h 2657003"/>
              <a:gd name="connsiteX12" fmla="*/ 1727253 w 2727752"/>
              <a:gd name="connsiteY12" fmla="*/ 1737522 h 2657003"/>
              <a:gd name="connsiteX13" fmla="*/ 2726923 w 2727752"/>
              <a:gd name="connsiteY13" fmla="*/ 2034268 h 2657003"/>
              <a:gd name="connsiteX14" fmla="*/ 2727752 w 2727752"/>
              <a:gd name="connsiteY14" fmla="*/ 2034022 h 2657003"/>
              <a:gd name="connsiteX15" fmla="*/ 2727752 w 2727752"/>
              <a:gd name="connsiteY15" fmla="*/ 2285573 h 2657003"/>
              <a:gd name="connsiteX16" fmla="*/ 1475895 w 2727752"/>
              <a:gd name="connsiteY16" fmla="*/ 2657003 h 2657003"/>
              <a:gd name="connsiteX17" fmla="*/ 1475895 w 2727752"/>
              <a:gd name="connsiteY17" fmla="*/ 2405436 h 2657003"/>
              <a:gd name="connsiteX18" fmla="*/ 1475894 w 2727752"/>
              <a:gd name="connsiteY18" fmla="*/ 2405436 h 2657003"/>
              <a:gd name="connsiteX19" fmla="*/ 1475894 w 2727752"/>
              <a:gd name="connsiteY19" fmla="*/ 2657003 h 2657003"/>
              <a:gd name="connsiteX20" fmla="*/ 224037 w 2727752"/>
              <a:gd name="connsiteY20" fmla="*/ 2285803 h 2657003"/>
              <a:gd name="connsiteX21" fmla="*/ 224037 w 2727752"/>
              <a:gd name="connsiteY21" fmla="*/ 1137874 h 2657003"/>
              <a:gd name="connsiteX22" fmla="*/ 0 w 2727752"/>
              <a:gd name="connsiteY22" fmla="*/ 1137874 h 2657003"/>
              <a:gd name="connsiteX23" fmla="*/ 846075 w 2727752"/>
              <a:gd name="connsiteY23" fmla="*/ 0 h 2657003"/>
              <a:gd name="connsiteX0" fmla="*/ 474242 w 2727752"/>
              <a:gd name="connsiteY0" fmla="*/ 1071427 h 2657003"/>
              <a:gd name="connsiteX1" fmla="*/ 252448 w 2727752"/>
              <a:gd name="connsiteY1" fmla="*/ 1137341 h 2657003"/>
              <a:gd name="connsiteX2" fmla="*/ 253013 w 2727752"/>
              <a:gd name="connsiteY2" fmla="*/ 1137341 h 2657003"/>
              <a:gd name="connsiteX3" fmla="*/ 474242 w 2727752"/>
              <a:gd name="connsiteY3" fmla="*/ 1071427 h 2657003"/>
              <a:gd name="connsiteX4" fmla="*/ 846075 w 2727752"/>
              <a:gd name="connsiteY4" fmla="*/ 0 h 2657003"/>
              <a:gd name="connsiteX5" fmla="*/ 1097092 w 2727752"/>
              <a:gd name="connsiteY5" fmla="*/ 0 h 2657003"/>
              <a:gd name="connsiteX6" fmla="*/ 1098569 w 2727752"/>
              <a:gd name="connsiteY6" fmla="*/ 0 h 2657003"/>
              <a:gd name="connsiteX7" fmla="*/ 1098044 w 2727752"/>
              <a:gd name="connsiteY7" fmla="*/ 706 h 2657003"/>
              <a:gd name="connsiteX8" fmla="*/ 1949516 w 2727752"/>
              <a:gd name="connsiteY8" fmla="*/ 631677 h 2657003"/>
              <a:gd name="connsiteX9" fmla="*/ 1727807 w 2727752"/>
              <a:gd name="connsiteY9" fmla="*/ 697989 h 2657003"/>
              <a:gd name="connsiteX10" fmla="*/ 1727807 w 2727752"/>
              <a:gd name="connsiteY10" fmla="*/ 1737358 h 2657003"/>
              <a:gd name="connsiteX11" fmla="*/ 1727253 w 2727752"/>
              <a:gd name="connsiteY11" fmla="*/ 1737522 h 2657003"/>
              <a:gd name="connsiteX12" fmla="*/ 2726923 w 2727752"/>
              <a:gd name="connsiteY12" fmla="*/ 2034268 h 2657003"/>
              <a:gd name="connsiteX13" fmla="*/ 2727752 w 2727752"/>
              <a:gd name="connsiteY13" fmla="*/ 2034022 h 2657003"/>
              <a:gd name="connsiteX14" fmla="*/ 2727752 w 2727752"/>
              <a:gd name="connsiteY14" fmla="*/ 2285573 h 2657003"/>
              <a:gd name="connsiteX15" fmla="*/ 1475895 w 2727752"/>
              <a:gd name="connsiteY15" fmla="*/ 2657003 h 2657003"/>
              <a:gd name="connsiteX16" fmla="*/ 1475895 w 2727752"/>
              <a:gd name="connsiteY16" fmla="*/ 2405436 h 2657003"/>
              <a:gd name="connsiteX17" fmla="*/ 1475894 w 2727752"/>
              <a:gd name="connsiteY17" fmla="*/ 2405436 h 2657003"/>
              <a:gd name="connsiteX18" fmla="*/ 1475894 w 2727752"/>
              <a:gd name="connsiteY18" fmla="*/ 2657003 h 2657003"/>
              <a:gd name="connsiteX19" fmla="*/ 224037 w 2727752"/>
              <a:gd name="connsiteY19" fmla="*/ 2285803 h 2657003"/>
              <a:gd name="connsiteX20" fmla="*/ 224037 w 2727752"/>
              <a:gd name="connsiteY20" fmla="*/ 1137874 h 2657003"/>
              <a:gd name="connsiteX21" fmla="*/ 0 w 2727752"/>
              <a:gd name="connsiteY21" fmla="*/ 1137874 h 2657003"/>
              <a:gd name="connsiteX22" fmla="*/ 846075 w 2727752"/>
              <a:gd name="connsiteY22" fmla="*/ 0 h 2657003"/>
              <a:gd name="connsiteX0" fmla="*/ 253013 w 2727752"/>
              <a:gd name="connsiteY0" fmla="*/ 1137341 h 2657003"/>
              <a:gd name="connsiteX1" fmla="*/ 252448 w 2727752"/>
              <a:gd name="connsiteY1" fmla="*/ 1137341 h 2657003"/>
              <a:gd name="connsiteX2" fmla="*/ 253013 w 2727752"/>
              <a:gd name="connsiteY2" fmla="*/ 1137341 h 2657003"/>
              <a:gd name="connsiteX3" fmla="*/ 846075 w 2727752"/>
              <a:gd name="connsiteY3" fmla="*/ 0 h 2657003"/>
              <a:gd name="connsiteX4" fmla="*/ 1097092 w 2727752"/>
              <a:gd name="connsiteY4" fmla="*/ 0 h 2657003"/>
              <a:gd name="connsiteX5" fmla="*/ 1098569 w 2727752"/>
              <a:gd name="connsiteY5" fmla="*/ 0 h 2657003"/>
              <a:gd name="connsiteX6" fmla="*/ 1098044 w 2727752"/>
              <a:gd name="connsiteY6" fmla="*/ 706 h 2657003"/>
              <a:gd name="connsiteX7" fmla="*/ 1949516 w 2727752"/>
              <a:gd name="connsiteY7" fmla="*/ 631677 h 2657003"/>
              <a:gd name="connsiteX8" fmla="*/ 1727807 w 2727752"/>
              <a:gd name="connsiteY8" fmla="*/ 697989 h 2657003"/>
              <a:gd name="connsiteX9" fmla="*/ 1727807 w 2727752"/>
              <a:gd name="connsiteY9" fmla="*/ 1737358 h 2657003"/>
              <a:gd name="connsiteX10" fmla="*/ 1727253 w 2727752"/>
              <a:gd name="connsiteY10" fmla="*/ 1737522 h 2657003"/>
              <a:gd name="connsiteX11" fmla="*/ 2726923 w 2727752"/>
              <a:gd name="connsiteY11" fmla="*/ 2034268 h 2657003"/>
              <a:gd name="connsiteX12" fmla="*/ 2727752 w 2727752"/>
              <a:gd name="connsiteY12" fmla="*/ 2034022 h 2657003"/>
              <a:gd name="connsiteX13" fmla="*/ 2727752 w 2727752"/>
              <a:gd name="connsiteY13" fmla="*/ 2285573 h 2657003"/>
              <a:gd name="connsiteX14" fmla="*/ 1475895 w 2727752"/>
              <a:gd name="connsiteY14" fmla="*/ 2657003 h 2657003"/>
              <a:gd name="connsiteX15" fmla="*/ 1475895 w 2727752"/>
              <a:gd name="connsiteY15" fmla="*/ 2405436 h 2657003"/>
              <a:gd name="connsiteX16" fmla="*/ 1475894 w 2727752"/>
              <a:gd name="connsiteY16" fmla="*/ 2405436 h 2657003"/>
              <a:gd name="connsiteX17" fmla="*/ 1475894 w 2727752"/>
              <a:gd name="connsiteY17" fmla="*/ 2657003 h 2657003"/>
              <a:gd name="connsiteX18" fmla="*/ 224037 w 2727752"/>
              <a:gd name="connsiteY18" fmla="*/ 2285803 h 2657003"/>
              <a:gd name="connsiteX19" fmla="*/ 224037 w 2727752"/>
              <a:gd name="connsiteY19" fmla="*/ 1137874 h 2657003"/>
              <a:gd name="connsiteX20" fmla="*/ 0 w 2727752"/>
              <a:gd name="connsiteY20" fmla="*/ 1137874 h 2657003"/>
              <a:gd name="connsiteX21" fmla="*/ 846075 w 2727752"/>
              <a:gd name="connsiteY21" fmla="*/ 0 h 2657003"/>
              <a:gd name="connsiteX0" fmla="*/ 253013 w 2727752"/>
              <a:gd name="connsiteY0" fmla="*/ 1137341 h 2657003"/>
              <a:gd name="connsiteX1" fmla="*/ 252448 w 2727752"/>
              <a:gd name="connsiteY1" fmla="*/ 1137341 h 2657003"/>
              <a:gd name="connsiteX2" fmla="*/ 253013 w 2727752"/>
              <a:gd name="connsiteY2" fmla="*/ 1137341 h 2657003"/>
              <a:gd name="connsiteX3" fmla="*/ 846075 w 2727752"/>
              <a:gd name="connsiteY3" fmla="*/ 0 h 2657003"/>
              <a:gd name="connsiteX4" fmla="*/ 1097092 w 2727752"/>
              <a:gd name="connsiteY4" fmla="*/ 0 h 2657003"/>
              <a:gd name="connsiteX5" fmla="*/ 1098569 w 2727752"/>
              <a:gd name="connsiteY5" fmla="*/ 0 h 2657003"/>
              <a:gd name="connsiteX6" fmla="*/ 1098044 w 2727752"/>
              <a:gd name="connsiteY6" fmla="*/ 706 h 2657003"/>
              <a:gd name="connsiteX7" fmla="*/ 1949516 w 2727752"/>
              <a:gd name="connsiteY7" fmla="*/ 631677 h 2657003"/>
              <a:gd name="connsiteX8" fmla="*/ 1727807 w 2727752"/>
              <a:gd name="connsiteY8" fmla="*/ 697989 h 2657003"/>
              <a:gd name="connsiteX9" fmla="*/ 1727807 w 2727752"/>
              <a:gd name="connsiteY9" fmla="*/ 1737358 h 2657003"/>
              <a:gd name="connsiteX10" fmla="*/ 1727253 w 2727752"/>
              <a:gd name="connsiteY10" fmla="*/ 1737522 h 2657003"/>
              <a:gd name="connsiteX11" fmla="*/ 2726923 w 2727752"/>
              <a:gd name="connsiteY11" fmla="*/ 2034268 h 2657003"/>
              <a:gd name="connsiteX12" fmla="*/ 2727752 w 2727752"/>
              <a:gd name="connsiteY12" fmla="*/ 2034022 h 2657003"/>
              <a:gd name="connsiteX13" fmla="*/ 2727752 w 2727752"/>
              <a:gd name="connsiteY13" fmla="*/ 2285573 h 2657003"/>
              <a:gd name="connsiteX14" fmla="*/ 1475895 w 2727752"/>
              <a:gd name="connsiteY14" fmla="*/ 2657003 h 2657003"/>
              <a:gd name="connsiteX15" fmla="*/ 1475895 w 2727752"/>
              <a:gd name="connsiteY15" fmla="*/ 2405436 h 2657003"/>
              <a:gd name="connsiteX16" fmla="*/ 1475894 w 2727752"/>
              <a:gd name="connsiteY16" fmla="*/ 2657003 h 2657003"/>
              <a:gd name="connsiteX17" fmla="*/ 224037 w 2727752"/>
              <a:gd name="connsiteY17" fmla="*/ 2285803 h 2657003"/>
              <a:gd name="connsiteX18" fmla="*/ 224037 w 2727752"/>
              <a:gd name="connsiteY18" fmla="*/ 1137874 h 2657003"/>
              <a:gd name="connsiteX19" fmla="*/ 0 w 2727752"/>
              <a:gd name="connsiteY19" fmla="*/ 1137874 h 2657003"/>
              <a:gd name="connsiteX20" fmla="*/ 846075 w 2727752"/>
              <a:gd name="connsiteY20" fmla="*/ 0 h 2657003"/>
              <a:gd name="connsiteX0" fmla="*/ 253013 w 2727752"/>
              <a:gd name="connsiteY0" fmla="*/ 1137341 h 2657003"/>
              <a:gd name="connsiteX1" fmla="*/ 252448 w 2727752"/>
              <a:gd name="connsiteY1" fmla="*/ 1137341 h 2657003"/>
              <a:gd name="connsiteX2" fmla="*/ 253013 w 2727752"/>
              <a:gd name="connsiteY2" fmla="*/ 1137341 h 2657003"/>
              <a:gd name="connsiteX3" fmla="*/ 846075 w 2727752"/>
              <a:gd name="connsiteY3" fmla="*/ 0 h 2657003"/>
              <a:gd name="connsiteX4" fmla="*/ 1097092 w 2727752"/>
              <a:gd name="connsiteY4" fmla="*/ 0 h 2657003"/>
              <a:gd name="connsiteX5" fmla="*/ 1098569 w 2727752"/>
              <a:gd name="connsiteY5" fmla="*/ 0 h 2657003"/>
              <a:gd name="connsiteX6" fmla="*/ 1098044 w 2727752"/>
              <a:gd name="connsiteY6" fmla="*/ 706 h 2657003"/>
              <a:gd name="connsiteX7" fmla="*/ 1949516 w 2727752"/>
              <a:gd name="connsiteY7" fmla="*/ 631677 h 2657003"/>
              <a:gd name="connsiteX8" fmla="*/ 1727807 w 2727752"/>
              <a:gd name="connsiteY8" fmla="*/ 697989 h 2657003"/>
              <a:gd name="connsiteX9" fmla="*/ 1727807 w 2727752"/>
              <a:gd name="connsiteY9" fmla="*/ 1737358 h 2657003"/>
              <a:gd name="connsiteX10" fmla="*/ 1727253 w 2727752"/>
              <a:gd name="connsiteY10" fmla="*/ 1737522 h 2657003"/>
              <a:gd name="connsiteX11" fmla="*/ 2726923 w 2727752"/>
              <a:gd name="connsiteY11" fmla="*/ 2034268 h 2657003"/>
              <a:gd name="connsiteX12" fmla="*/ 2727752 w 2727752"/>
              <a:gd name="connsiteY12" fmla="*/ 2034022 h 2657003"/>
              <a:gd name="connsiteX13" fmla="*/ 2727752 w 2727752"/>
              <a:gd name="connsiteY13" fmla="*/ 2285573 h 2657003"/>
              <a:gd name="connsiteX14" fmla="*/ 1475895 w 2727752"/>
              <a:gd name="connsiteY14" fmla="*/ 2657003 h 2657003"/>
              <a:gd name="connsiteX15" fmla="*/ 1475894 w 2727752"/>
              <a:gd name="connsiteY15" fmla="*/ 2657003 h 2657003"/>
              <a:gd name="connsiteX16" fmla="*/ 224037 w 2727752"/>
              <a:gd name="connsiteY16" fmla="*/ 2285803 h 2657003"/>
              <a:gd name="connsiteX17" fmla="*/ 224037 w 2727752"/>
              <a:gd name="connsiteY17" fmla="*/ 1137874 h 2657003"/>
              <a:gd name="connsiteX18" fmla="*/ 0 w 2727752"/>
              <a:gd name="connsiteY18" fmla="*/ 1137874 h 2657003"/>
              <a:gd name="connsiteX19" fmla="*/ 846075 w 2727752"/>
              <a:gd name="connsiteY19" fmla="*/ 0 h 2657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27752" h="2657003">
                <a:moveTo>
                  <a:pt x="253013" y="1137341"/>
                </a:moveTo>
                <a:lnTo>
                  <a:pt x="252448" y="1137341"/>
                </a:lnTo>
                <a:lnTo>
                  <a:pt x="253013" y="1137341"/>
                </a:lnTo>
                <a:close/>
                <a:moveTo>
                  <a:pt x="846075" y="0"/>
                </a:moveTo>
                <a:lnTo>
                  <a:pt x="1097092" y="0"/>
                </a:lnTo>
                <a:lnTo>
                  <a:pt x="1098569" y="0"/>
                </a:lnTo>
                <a:lnTo>
                  <a:pt x="1098044" y="706"/>
                </a:lnTo>
                <a:lnTo>
                  <a:pt x="1949516" y="631677"/>
                </a:lnTo>
                <a:lnTo>
                  <a:pt x="1727807" y="697989"/>
                </a:lnTo>
                <a:lnTo>
                  <a:pt x="1727807" y="1737358"/>
                </a:lnTo>
                <a:lnTo>
                  <a:pt x="1727253" y="1737522"/>
                </a:lnTo>
                <a:lnTo>
                  <a:pt x="2726923" y="2034268"/>
                </a:lnTo>
                <a:lnTo>
                  <a:pt x="2727752" y="2034022"/>
                </a:lnTo>
                <a:lnTo>
                  <a:pt x="2727752" y="2285573"/>
                </a:lnTo>
                <a:lnTo>
                  <a:pt x="1475895" y="2657003"/>
                </a:lnTo>
                <a:lnTo>
                  <a:pt x="1475894" y="2657003"/>
                </a:lnTo>
                <a:lnTo>
                  <a:pt x="224037" y="2285803"/>
                </a:lnTo>
                <a:lnTo>
                  <a:pt x="224037" y="1137874"/>
                </a:lnTo>
                <a:lnTo>
                  <a:pt x="0" y="1137874"/>
                </a:lnTo>
                <a:lnTo>
                  <a:pt x="84607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2" name="Group 4">
            <a:extLst>
              <a:ext uri="{FF2B5EF4-FFF2-40B4-BE49-F238E27FC236}">
                <a16:creationId xmlns="" xmlns:a16="http://schemas.microsoft.com/office/drawing/2014/main" id="{5CE2F018-F47F-494E-926C-2917620B13B1}"/>
              </a:ext>
            </a:extLst>
          </p:cNvPr>
          <p:cNvGrpSpPr/>
          <p:nvPr/>
        </p:nvGrpSpPr>
        <p:grpSpPr>
          <a:xfrm>
            <a:off x="-237685" y="1311611"/>
            <a:ext cx="2727752" cy="2657003"/>
            <a:chOff x="3730836" y="1679575"/>
            <a:chExt cx="2727752" cy="2657003"/>
          </a:xfrm>
        </p:grpSpPr>
        <p:sp>
          <p:nvSpPr>
            <p:cNvPr id="6" name="Freeform 139">
              <a:extLst>
                <a:ext uri="{FF2B5EF4-FFF2-40B4-BE49-F238E27FC236}">
                  <a16:creationId xmlns="" xmlns:a16="http://schemas.microsoft.com/office/drawing/2014/main" id="{8F3103FA-0703-49FD-9B99-83A0C1728E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0836" y="1679575"/>
              <a:ext cx="1098569" cy="1137874"/>
            </a:xfrm>
            <a:custGeom>
              <a:avLst/>
              <a:gdLst>
                <a:gd name="T0" fmla="*/ 512 w 2232"/>
                <a:gd name="T1" fmla="*/ 2316 h 2316"/>
                <a:gd name="T2" fmla="*/ 0 w 2232"/>
                <a:gd name="T3" fmla="*/ 2316 h 2316"/>
                <a:gd name="T4" fmla="*/ 1719 w 2232"/>
                <a:gd name="T5" fmla="*/ 0 h 2316"/>
                <a:gd name="T6" fmla="*/ 2232 w 2232"/>
                <a:gd name="T7" fmla="*/ 0 h 2316"/>
                <a:gd name="T8" fmla="*/ 512 w 2232"/>
                <a:gd name="T9" fmla="*/ 2316 h 2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2" h="2316">
                  <a:moveTo>
                    <a:pt x="512" y="2316"/>
                  </a:moveTo>
                  <a:lnTo>
                    <a:pt x="0" y="2316"/>
                  </a:lnTo>
                  <a:lnTo>
                    <a:pt x="1719" y="0"/>
                  </a:lnTo>
                  <a:lnTo>
                    <a:pt x="2232" y="0"/>
                  </a:lnTo>
                  <a:lnTo>
                    <a:pt x="512" y="2316"/>
                  </a:lnTo>
                  <a:close/>
                </a:path>
              </a:pathLst>
            </a:custGeom>
            <a:solidFill>
              <a:srgbClr val="AE3B2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140">
              <a:extLst>
                <a:ext uri="{FF2B5EF4-FFF2-40B4-BE49-F238E27FC236}">
                  <a16:creationId xmlns="" xmlns:a16="http://schemas.microsoft.com/office/drawing/2014/main" id="{6F924E31-C30E-4739-9157-2F697BDEC0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6424" y="3416846"/>
              <a:ext cx="2252163" cy="668181"/>
            </a:xfrm>
            <a:custGeom>
              <a:avLst/>
              <a:gdLst>
                <a:gd name="T0" fmla="*/ 4586 w 4586"/>
                <a:gd name="T1" fmla="*/ 605 h 1360"/>
                <a:gd name="T2" fmla="*/ 2037 w 4586"/>
                <a:gd name="T3" fmla="*/ 1360 h 1360"/>
                <a:gd name="T4" fmla="*/ 2037 w 4586"/>
                <a:gd name="T5" fmla="*/ 1360 h 1360"/>
                <a:gd name="T6" fmla="*/ 0 w 4586"/>
                <a:gd name="T7" fmla="*/ 757 h 1360"/>
                <a:gd name="T8" fmla="*/ 0 w 4586"/>
                <a:gd name="T9" fmla="*/ 755 h 1360"/>
                <a:gd name="T10" fmla="*/ 2547 w 4586"/>
                <a:gd name="T11" fmla="*/ 0 h 1360"/>
                <a:gd name="T12" fmla="*/ 4586 w 4586"/>
                <a:gd name="T13" fmla="*/ 605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6" h="1360">
                  <a:moveTo>
                    <a:pt x="4586" y="605"/>
                  </a:moveTo>
                  <a:lnTo>
                    <a:pt x="2037" y="1360"/>
                  </a:lnTo>
                  <a:lnTo>
                    <a:pt x="2037" y="1360"/>
                  </a:lnTo>
                  <a:lnTo>
                    <a:pt x="0" y="757"/>
                  </a:lnTo>
                  <a:lnTo>
                    <a:pt x="0" y="755"/>
                  </a:lnTo>
                  <a:lnTo>
                    <a:pt x="2547" y="0"/>
                  </a:lnTo>
                  <a:lnTo>
                    <a:pt x="4586" y="605"/>
                  </a:lnTo>
                  <a:close/>
                </a:path>
              </a:pathLst>
            </a:custGeom>
            <a:solidFill>
              <a:srgbClr val="AE3B2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41">
              <a:extLst>
                <a:ext uri="{FF2B5EF4-FFF2-40B4-BE49-F238E27FC236}">
                  <a16:creationId xmlns="" xmlns:a16="http://schemas.microsoft.com/office/drawing/2014/main" id="{B4AD11AF-7F90-4278-A4FE-A35B2BADE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6424" y="3640883"/>
              <a:ext cx="0" cy="147393"/>
            </a:xfrm>
            <a:custGeom>
              <a:avLst/>
              <a:gdLst>
                <a:gd name="T0" fmla="*/ 302 h 302"/>
                <a:gd name="T1" fmla="*/ 0 h 302"/>
                <a:gd name="T2" fmla="*/ 302 h 30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02">
                  <a:moveTo>
                    <a:pt x="0" y="302"/>
                  </a:moveTo>
                  <a:lnTo>
                    <a:pt x="0" y="0"/>
                  </a:lnTo>
                  <a:lnTo>
                    <a:pt x="0" y="302"/>
                  </a:lnTo>
                  <a:close/>
                </a:path>
              </a:pathLst>
            </a:custGeom>
            <a:solidFill>
              <a:srgbClr val="FF704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42">
              <a:extLst>
                <a:ext uri="{FF2B5EF4-FFF2-40B4-BE49-F238E27FC236}">
                  <a16:creationId xmlns="" xmlns:a16="http://schemas.microsoft.com/office/drawing/2014/main" id="{E37E5F8E-9C8F-414A-B68F-5710F2FD2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2386" y="1679575"/>
              <a:ext cx="1697966" cy="2108701"/>
            </a:xfrm>
            <a:custGeom>
              <a:avLst/>
              <a:gdLst>
                <a:gd name="T0" fmla="*/ 0 w 3454"/>
                <a:gd name="T1" fmla="*/ 2316 h 4293"/>
                <a:gd name="T2" fmla="*/ 1720 w 3454"/>
                <a:gd name="T3" fmla="*/ 0 h 4293"/>
                <a:gd name="T4" fmla="*/ 3454 w 3454"/>
                <a:gd name="T5" fmla="*/ 1286 h 4293"/>
                <a:gd name="T6" fmla="*/ 3003 w 3454"/>
                <a:gd name="T7" fmla="*/ 1421 h 4293"/>
                <a:gd name="T8" fmla="*/ 3003 w 3454"/>
                <a:gd name="T9" fmla="*/ 3537 h 4293"/>
                <a:gd name="T10" fmla="*/ 453 w 3454"/>
                <a:gd name="T11" fmla="*/ 4293 h 4293"/>
                <a:gd name="T12" fmla="*/ 453 w 3454"/>
                <a:gd name="T13" fmla="*/ 2181 h 4293"/>
                <a:gd name="T14" fmla="*/ 0 w 3454"/>
                <a:gd name="T15" fmla="*/ 2316 h 4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54" h="4293">
                  <a:moveTo>
                    <a:pt x="0" y="2316"/>
                  </a:moveTo>
                  <a:lnTo>
                    <a:pt x="1720" y="0"/>
                  </a:lnTo>
                  <a:lnTo>
                    <a:pt x="3454" y="1286"/>
                  </a:lnTo>
                  <a:lnTo>
                    <a:pt x="3003" y="1421"/>
                  </a:lnTo>
                  <a:lnTo>
                    <a:pt x="3003" y="3537"/>
                  </a:lnTo>
                  <a:lnTo>
                    <a:pt x="453" y="4293"/>
                  </a:lnTo>
                  <a:lnTo>
                    <a:pt x="453" y="2181"/>
                  </a:lnTo>
                  <a:lnTo>
                    <a:pt x="0" y="2316"/>
                  </a:lnTo>
                  <a:close/>
                </a:path>
              </a:pathLst>
            </a:custGeom>
            <a:solidFill>
              <a:srgbClr val="AE3B2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43">
              <a:extLst>
                <a:ext uri="{FF2B5EF4-FFF2-40B4-BE49-F238E27FC236}">
                  <a16:creationId xmlns="" xmlns:a16="http://schemas.microsoft.com/office/drawing/2014/main" id="{1137C727-D977-44F0-B8CC-B4222EA32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4873" y="2750630"/>
              <a:ext cx="1251857" cy="1585948"/>
            </a:xfrm>
            <a:custGeom>
              <a:avLst/>
              <a:gdLst>
                <a:gd name="T0" fmla="*/ 0 w 2549"/>
                <a:gd name="T1" fmla="*/ 135 h 3230"/>
                <a:gd name="T2" fmla="*/ 59 w 2549"/>
                <a:gd name="T3" fmla="*/ 135 h 3230"/>
                <a:gd name="T4" fmla="*/ 512 w 2549"/>
                <a:gd name="T5" fmla="*/ 0 h 3230"/>
                <a:gd name="T6" fmla="*/ 512 w 2549"/>
                <a:gd name="T7" fmla="*/ 2114 h 3230"/>
                <a:gd name="T8" fmla="*/ 2549 w 2549"/>
                <a:gd name="T9" fmla="*/ 2717 h 3230"/>
                <a:gd name="T10" fmla="*/ 2549 w 2549"/>
                <a:gd name="T11" fmla="*/ 3230 h 3230"/>
                <a:gd name="T12" fmla="*/ 0 w 2549"/>
                <a:gd name="T13" fmla="*/ 2474 h 3230"/>
                <a:gd name="T14" fmla="*/ 0 w 2549"/>
                <a:gd name="T15" fmla="*/ 135 h 3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9" h="3230">
                  <a:moveTo>
                    <a:pt x="0" y="135"/>
                  </a:moveTo>
                  <a:lnTo>
                    <a:pt x="59" y="135"/>
                  </a:lnTo>
                  <a:lnTo>
                    <a:pt x="512" y="0"/>
                  </a:lnTo>
                  <a:lnTo>
                    <a:pt x="512" y="2114"/>
                  </a:lnTo>
                  <a:lnTo>
                    <a:pt x="2549" y="2717"/>
                  </a:lnTo>
                  <a:lnTo>
                    <a:pt x="2549" y="3230"/>
                  </a:lnTo>
                  <a:lnTo>
                    <a:pt x="0" y="2474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E3B2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45">
              <a:extLst>
                <a:ext uri="{FF2B5EF4-FFF2-40B4-BE49-F238E27FC236}">
                  <a16:creationId xmlns="" xmlns:a16="http://schemas.microsoft.com/office/drawing/2014/main" id="{4A36F7BF-DB0B-4FF7-84B1-F2421D88C6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6731" y="3713597"/>
              <a:ext cx="1251857" cy="622981"/>
            </a:xfrm>
            <a:custGeom>
              <a:avLst/>
              <a:gdLst>
                <a:gd name="T0" fmla="*/ 0 w 2549"/>
                <a:gd name="T1" fmla="*/ 755 h 1268"/>
                <a:gd name="T2" fmla="*/ 2549 w 2549"/>
                <a:gd name="T3" fmla="*/ 0 h 1268"/>
                <a:gd name="T4" fmla="*/ 2549 w 2549"/>
                <a:gd name="T5" fmla="*/ 512 h 1268"/>
                <a:gd name="T6" fmla="*/ 0 w 2549"/>
                <a:gd name="T7" fmla="*/ 1268 h 1268"/>
                <a:gd name="T8" fmla="*/ 0 w 2549"/>
                <a:gd name="T9" fmla="*/ 755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9" h="1268">
                  <a:moveTo>
                    <a:pt x="0" y="755"/>
                  </a:moveTo>
                  <a:lnTo>
                    <a:pt x="2549" y="0"/>
                  </a:lnTo>
                  <a:lnTo>
                    <a:pt x="2549" y="512"/>
                  </a:lnTo>
                  <a:lnTo>
                    <a:pt x="0" y="1268"/>
                  </a:lnTo>
                  <a:lnTo>
                    <a:pt x="0" y="755"/>
                  </a:lnTo>
                  <a:close/>
                </a:path>
              </a:pathLst>
            </a:custGeom>
            <a:solidFill>
              <a:srgbClr val="AE3B2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Freeform: Shape 69">
            <a:extLst>
              <a:ext uri="{FF2B5EF4-FFF2-40B4-BE49-F238E27FC236}">
                <a16:creationId xmlns="" xmlns:a16="http://schemas.microsoft.com/office/drawing/2014/main" id="{63F08A69-4EBA-4452-922F-51A6C72FC7D2}"/>
              </a:ext>
            </a:extLst>
          </p:cNvPr>
          <p:cNvSpPr>
            <a:spLocks/>
          </p:cNvSpPr>
          <p:nvPr/>
        </p:nvSpPr>
        <p:spPr bwMode="auto">
          <a:xfrm>
            <a:off x="1000307" y="3542593"/>
            <a:ext cx="2505680" cy="921697"/>
          </a:xfrm>
          <a:custGeom>
            <a:avLst/>
            <a:gdLst>
              <a:gd name="connsiteX0" fmla="*/ 1503954 w 2505680"/>
              <a:gd name="connsiteY0" fmla="*/ 0 h 921697"/>
              <a:gd name="connsiteX1" fmla="*/ 2505680 w 2505680"/>
              <a:gd name="connsiteY1" fmla="*/ 297624 h 921697"/>
              <a:gd name="connsiteX2" fmla="*/ 1385651 w 2505680"/>
              <a:gd name="connsiteY2" fmla="*/ 630512 h 921697"/>
              <a:gd name="connsiteX3" fmla="*/ 2505678 w 2505680"/>
              <a:gd name="connsiteY3" fmla="*/ 298716 h 921697"/>
              <a:gd name="connsiteX4" fmla="*/ 2505678 w 2505680"/>
              <a:gd name="connsiteY4" fmla="*/ 550267 h 921697"/>
              <a:gd name="connsiteX5" fmla="*/ 1251857 w 2505680"/>
              <a:gd name="connsiteY5" fmla="*/ 921697 h 921697"/>
              <a:gd name="connsiteX6" fmla="*/ 1251857 w 2505680"/>
              <a:gd name="connsiteY6" fmla="*/ 921697 h 921697"/>
              <a:gd name="connsiteX7" fmla="*/ 1251856 w 2505680"/>
              <a:gd name="connsiteY7" fmla="*/ 921697 h 921697"/>
              <a:gd name="connsiteX8" fmla="*/ 1251856 w 2505680"/>
              <a:gd name="connsiteY8" fmla="*/ 921697 h 921697"/>
              <a:gd name="connsiteX9" fmla="*/ 0 w 2505680"/>
              <a:gd name="connsiteY9" fmla="*/ 550267 h 921697"/>
              <a:gd name="connsiteX10" fmla="*/ 0 w 2505680"/>
              <a:gd name="connsiteY10" fmla="*/ 298716 h 921697"/>
              <a:gd name="connsiteX11" fmla="*/ 1251857 w 2505680"/>
              <a:gd name="connsiteY11" fmla="*/ 670147 h 921697"/>
              <a:gd name="connsiteX12" fmla="*/ 1252075 w 2505680"/>
              <a:gd name="connsiteY12" fmla="*/ 670082 h 921697"/>
              <a:gd name="connsiteX13" fmla="*/ 251551 w 2505680"/>
              <a:gd name="connsiteY13" fmla="*/ 372523 h 921697"/>
              <a:gd name="connsiteX0" fmla="*/ 1503954 w 2505680"/>
              <a:gd name="connsiteY0" fmla="*/ 0 h 921697"/>
              <a:gd name="connsiteX1" fmla="*/ 2505680 w 2505680"/>
              <a:gd name="connsiteY1" fmla="*/ 297624 h 921697"/>
              <a:gd name="connsiteX2" fmla="*/ 1385651 w 2505680"/>
              <a:gd name="connsiteY2" fmla="*/ 630512 h 921697"/>
              <a:gd name="connsiteX3" fmla="*/ 2505678 w 2505680"/>
              <a:gd name="connsiteY3" fmla="*/ 298716 h 921697"/>
              <a:gd name="connsiteX4" fmla="*/ 2505678 w 2505680"/>
              <a:gd name="connsiteY4" fmla="*/ 550267 h 921697"/>
              <a:gd name="connsiteX5" fmla="*/ 1251857 w 2505680"/>
              <a:gd name="connsiteY5" fmla="*/ 921697 h 921697"/>
              <a:gd name="connsiteX6" fmla="*/ 1251857 w 2505680"/>
              <a:gd name="connsiteY6" fmla="*/ 921697 h 921697"/>
              <a:gd name="connsiteX7" fmla="*/ 1251856 w 2505680"/>
              <a:gd name="connsiteY7" fmla="*/ 921697 h 921697"/>
              <a:gd name="connsiteX8" fmla="*/ 1251856 w 2505680"/>
              <a:gd name="connsiteY8" fmla="*/ 921697 h 921697"/>
              <a:gd name="connsiteX9" fmla="*/ 0 w 2505680"/>
              <a:gd name="connsiteY9" fmla="*/ 550267 h 921697"/>
              <a:gd name="connsiteX10" fmla="*/ 0 w 2505680"/>
              <a:gd name="connsiteY10" fmla="*/ 298716 h 921697"/>
              <a:gd name="connsiteX11" fmla="*/ 1251857 w 2505680"/>
              <a:gd name="connsiteY11" fmla="*/ 670147 h 921697"/>
              <a:gd name="connsiteX12" fmla="*/ 251551 w 2505680"/>
              <a:gd name="connsiteY12" fmla="*/ 372523 h 921697"/>
              <a:gd name="connsiteX13" fmla="*/ 1503954 w 2505680"/>
              <a:gd name="connsiteY13" fmla="*/ 0 h 921697"/>
              <a:gd name="connsiteX0" fmla="*/ 1503954 w 2505680"/>
              <a:gd name="connsiteY0" fmla="*/ 0 h 921697"/>
              <a:gd name="connsiteX1" fmla="*/ 2505680 w 2505680"/>
              <a:gd name="connsiteY1" fmla="*/ 297624 h 921697"/>
              <a:gd name="connsiteX2" fmla="*/ 1385651 w 2505680"/>
              <a:gd name="connsiteY2" fmla="*/ 630512 h 921697"/>
              <a:gd name="connsiteX3" fmla="*/ 2505678 w 2505680"/>
              <a:gd name="connsiteY3" fmla="*/ 298716 h 921697"/>
              <a:gd name="connsiteX4" fmla="*/ 2505678 w 2505680"/>
              <a:gd name="connsiteY4" fmla="*/ 550267 h 921697"/>
              <a:gd name="connsiteX5" fmla="*/ 1251857 w 2505680"/>
              <a:gd name="connsiteY5" fmla="*/ 921697 h 921697"/>
              <a:gd name="connsiteX6" fmla="*/ 1251857 w 2505680"/>
              <a:gd name="connsiteY6" fmla="*/ 921697 h 921697"/>
              <a:gd name="connsiteX7" fmla="*/ 1251856 w 2505680"/>
              <a:gd name="connsiteY7" fmla="*/ 921697 h 921697"/>
              <a:gd name="connsiteX8" fmla="*/ 1251856 w 2505680"/>
              <a:gd name="connsiteY8" fmla="*/ 921697 h 921697"/>
              <a:gd name="connsiteX9" fmla="*/ 0 w 2505680"/>
              <a:gd name="connsiteY9" fmla="*/ 550267 h 921697"/>
              <a:gd name="connsiteX10" fmla="*/ 0 w 2505680"/>
              <a:gd name="connsiteY10" fmla="*/ 298716 h 921697"/>
              <a:gd name="connsiteX11" fmla="*/ 251551 w 2505680"/>
              <a:gd name="connsiteY11" fmla="*/ 372523 h 921697"/>
              <a:gd name="connsiteX12" fmla="*/ 1503954 w 2505680"/>
              <a:gd name="connsiteY12" fmla="*/ 0 h 921697"/>
              <a:gd name="connsiteX0" fmla="*/ 1503954 w 2505680"/>
              <a:gd name="connsiteY0" fmla="*/ 0 h 921697"/>
              <a:gd name="connsiteX1" fmla="*/ 2505680 w 2505680"/>
              <a:gd name="connsiteY1" fmla="*/ 297624 h 921697"/>
              <a:gd name="connsiteX2" fmla="*/ 2505678 w 2505680"/>
              <a:gd name="connsiteY2" fmla="*/ 298716 h 921697"/>
              <a:gd name="connsiteX3" fmla="*/ 2505678 w 2505680"/>
              <a:gd name="connsiteY3" fmla="*/ 550267 h 921697"/>
              <a:gd name="connsiteX4" fmla="*/ 1251857 w 2505680"/>
              <a:gd name="connsiteY4" fmla="*/ 921697 h 921697"/>
              <a:gd name="connsiteX5" fmla="*/ 1251857 w 2505680"/>
              <a:gd name="connsiteY5" fmla="*/ 921697 h 921697"/>
              <a:gd name="connsiteX6" fmla="*/ 1251856 w 2505680"/>
              <a:gd name="connsiteY6" fmla="*/ 921697 h 921697"/>
              <a:gd name="connsiteX7" fmla="*/ 1251856 w 2505680"/>
              <a:gd name="connsiteY7" fmla="*/ 921697 h 921697"/>
              <a:gd name="connsiteX8" fmla="*/ 0 w 2505680"/>
              <a:gd name="connsiteY8" fmla="*/ 550267 h 921697"/>
              <a:gd name="connsiteX9" fmla="*/ 0 w 2505680"/>
              <a:gd name="connsiteY9" fmla="*/ 298716 h 921697"/>
              <a:gd name="connsiteX10" fmla="*/ 251551 w 2505680"/>
              <a:gd name="connsiteY10" fmla="*/ 372523 h 921697"/>
              <a:gd name="connsiteX11" fmla="*/ 1503954 w 2505680"/>
              <a:gd name="connsiteY11" fmla="*/ 0 h 921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05680" h="921697">
                <a:moveTo>
                  <a:pt x="1503954" y="0"/>
                </a:moveTo>
                <a:lnTo>
                  <a:pt x="2505680" y="297624"/>
                </a:lnTo>
                <a:cubicBezTo>
                  <a:pt x="2505679" y="297988"/>
                  <a:pt x="2505679" y="298352"/>
                  <a:pt x="2505678" y="298716"/>
                </a:cubicBezTo>
                <a:lnTo>
                  <a:pt x="2505678" y="550267"/>
                </a:lnTo>
                <a:lnTo>
                  <a:pt x="1251857" y="921697"/>
                </a:lnTo>
                <a:lnTo>
                  <a:pt x="1251857" y="921697"/>
                </a:lnTo>
                <a:lnTo>
                  <a:pt x="1251856" y="921697"/>
                </a:lnTo>
                <a:lnTo>
                  <a:pt x="1251856" y="921697"/>
                </a:lnTo>
                <a:lnTo>
                  <a:pt x="0" y="550267"/>
                </a:lnTo>
                <a:lnTo>
                  <a:pt x="0" y="298716"/>
                </a:lnTo>
                <a:lnTo>
                  <a:pt x="251551" y="372523"/>
                </a:lnTo>
                <a:lnTo>
                  <a:pt x="150395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3" name="Group 12">
            <a:extLst>
              <a:ext uri="{FF2B5EF4-FFF2-40B4-BE49-F238E27FC236}">
                <a16:creationId xmlns="" xmlns:a16="http://schemas.microsoft.com/office/drawing/2014/main" id="{6F0D4E9B-7029-4579-BC38-2E54A420798C}"/>
              </a:ext>
            </a:extLst>
          </p:cNvPr>
          <p:cNvGrpSpPr/>
          <p:nvPr/>
        </p:nvGrpSpPr>
        <p:grpSpPr>
          <a:xfrm>
            <a:off x="1000307" y="3542593"/>
            <a:ext cx="2505680" cy="921697"/>
            <a:chOff x="4955180" y="3965148"/>
            <a:chExt cx="2505680" cy="921697"/>
          </a:xfrm>
        </p:grpSpPr>
        <p:sp>
          <p:nvSpPr>
            <p:cNvPr id="14" name="Freeform 138">
              <a:extLst>
                <a:ext uri="{FF2B5EF4-FFF2-40B4-BE49-F238E27FC236}">
                  <a16:creationId xmlns="" xmlns:a16="http://schemas.microsoft.com/office/drawing/2014/main" id="{201EAA5C-A599-4998-890E-8C2C88CDCF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180" y="4263864"/>
              <a:ext cx="1251857" cy="622981"/>
            </a:xfrm>
            <a:custGeom>
              <a:avLst/>
              <a:gdLst>
                <a:gd name="T0" fmla="*/ 2550 w 2550"/>
                <a:gd name="T1" fmla="*/ 756 h 1268"/>
                <a:gd name="T2" fmla="*/ 2550 w 2550"/>
                <a:gd name="T3" fmla="*/ 1268 h 1268"/>
                <a:gd name="T4" fmla="*/ 0 w 2550"/>
                <a:gd name="T5" fmla="*/ 512 h 1268"/>
                <a:gd name="T6" fmla="*/ 0 w 2550"/>
                <a:gd name="T7" fmla="*/ 0 h 1268"/>
                <a:gd name="T8" fmla="*/ 2550 w 2550"/>
                <a:gd name="T9" fmla="*/ 756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0" h="1268">
                  <a:moveTo>
                    <a:pt x="2550" y="756"/>
                  </a:moveTo>
                  <a:lnTo>
                    <a:pt x="2550" y="1268"/>
                  </a:lnTo>
                  <a:lnTo>
                    <a:pt x="0" y="512"/>
                  </a:lnTo>
                  <a:lnTo>
                    <a:pt x="0" y="0"/>
                  </a:lnTo>
                  <a:lnTo>
                    <a:pt x="2550" y="756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44">
              <a:extLst>
                <a:ext uri="{FF2B5EF4-FFF2-40B4-BE49-F238E27FC236}">
                  <a16:creationId xmlns="" xmlns:a16="http://schemas.microsoft.com/office/drawing/2014/main" id="{0AD15F11-738A-4270-948C-A2D2E904D0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6731" y="3965148"/>
              <a:ext cx="2254129" cy="670147"/>
            </a:xfrm>
            <a:custGeom>
              <a:avLst/>
              <a:gdLst>
                <a:gd name="T0" fmla="*/ 2548 w 4586"/>
                <a:gd name="T1" fmla="*/ 0 h 1360"/>
                <a:gd name="T2" fmla="*/ 2548 w 4586"/>
                <a:gd name="T3" fmla="*/ 0 h 1360"/>
                <a:gd name="T4" fmla="*/ 4586 w 4586"/>
                <a:gd name="T5" fmla="*/ 604 h 1360"/>
                <a:gd name="T6" fmla="*/ 2036 w 4586"/>
                <a:gd name="T7" fmla="*/ 1360 h 1360"/>
                <a:gd name="T8" fmla="*/ 0 w 4586"/>
                <a:gd name="T9" fmla="*/ 756 h 1360"/>
                <a:gd name="T10" fmla="*/ 2548 w 4586"/>
                <a:gd name="T11" fmla="*/ 0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86" h="1360">
                  <a:moveTo>
                    <a:pt x="2548" y="0"/>
                  </a:moveTo>
                  <a:lnTo>
                    <a:pt x="2548" y="0"/>
                  </a:lnTo>
                  <a:lnTo>
                    <a:pt x="4586" y="604"/>
                  </a:lnTo>
                  <a:lnTo>
                    <a:pt x="2036" y="1360"/>
                  </a:lnTo>
                  <a:lnTo>
                    <a:pt x="0" y="756"/>
                  </a:lnTo>
                  <a:lnTo>
                    <a:pt x="254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49">
              <a:extLst>
                <a:ext uri="{FF2B5EF4-FFF2-40B4-BE49-F238E27FC236}">
                  <a16:creationId xmlns="" xmlns:a16="http://schemas.microsoft.com/office/drawing/2014/main" id="{6DC5196B-A471-4B10-BE61-9F60C8EB9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7036" y="4263864"/>
              <a:ext cx="1253822" cy="622981"/>
            </a:xfrm>
            <a:custGeom>
              <a:avLst/>
              <a:gdLst>
                <a:gd name="T0" fmla="*/ 2550 w 2550"/>
                <a:gd name="T1" fmla="*/ 0 h 1268"/>
                <a:gd name="T2" fmla="*/ 2550 w 2550"/>
                <a:gd name="T3" fmla="*/ 512 h 1268"/>
                <a:gd name="T4" fmla="*/ 0 w 2550"/>
                <a:gd name="T5" fmla="*/ 1268 h 1268"/>
                <a:gd name="T6" fmla="*/ 0 w 2550"/>
                <a:gd name="T7" fmla="*/ 756 h 1268"/>
                <a:gd name="T8" fmla="*/ 2550 w 2550"/>
                <a:gd name="T9" fmla="*/ 0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0" h="1268">
                  <a:moveTo>
                    <a:pt x="2550" y="0"/>
                  </a:moveTo>
                  <a:lnTo>
                    <a:pt x="2550" y="512"/>
                  </a:lnTo>
                  <a:lnTo>
                    <a:pt x="0" y="1268"/>
                  </a:lnTo>
                  <a:lnTo>
                    <a:pt x="0" y="756"/>
                  </a:lnTo>
                  <a:lnTo>
                    <a:pt x="2550" y="0"/>
                  </a:lnTo>
                  <a:close/>
                </a:path>
              </a:pathLst>
            </a:custGeom>
            <a:solidFill>
              <a:srgbClr val="DA8E1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" name="Freeform: Shape 73">
            <a:extLst>
              <a:ext uri="{FF2B5EF4-FFF2-40B4-BE49-F238E27FC236}">
                <a16:creationId xmlns="" xmlns:a16="http://schemas.microsoft.com/office/drawing/2014/main" id="{88AA21B5-FEDF-4B3E-A95A-ED01B8F310F2}"/>
              </a:ext>
            </a:extLst>
          </p:cNvPr>
          <p:cNvSpPr>
            <a:spLocks/>
          </p:cNvSpPr>
          <p:nvPr/>
        </p:nvSpPr>
        <p:spPr bwMode="auto">
          <a:xfrm>
            <a:off x="2000613" y="4092859"/>
            <a:ext cx="2505679" cy="919732"/>
          </a:xfrm>
          <a:custGeom>
            <a:avLst/>
            <a:gdLst>
              <a:gd name="connsiteX0" fmla="*/ 1900481 w 2505679"/>
              <a:gd name="connsiteY0" fmla="*/ 476316 h 919732"/>
              <a:gd name="connsiteX1" fmla="*/ 1253330 w 2505679"/>
              <a:gd name="connsiteY1" fmla="*/ 668036 h 919732"/>
              <a:gd name="connsiteX2" fmla="*/ 1253822 w 2505679"/>
              <a:gd name="connsiteY2" fmla="*/ 668182 h 919732"/>
              <a:gd name="connsiteX3" fmla="*/ 1503407 w 2505679"/>
              <a:gd name="connsiteY3" fmla="*/ 0 h 919732"/>
              <a:gd name="connsiteX4" fmla="*/ 2505219 w 2505679"/>
              <a:gd name="connsiteY4" fmla="*/ 296888 h 919732"/>
              <a:gd name="connsiteX5" fmla="*/ 2505679 w 2505679"/>
              <a:gd name="connsiteY5" fmla="*/ 296751 h 919732"/>
              <a:gd name="connsiteX6" fmla="*/ 2505679 w 2505679"/>
              <a:gd name="connsiteY6" fmla="*/ 297024 h 919732"/>
              <a:gd name="connsiteX7" fmla="*/ 2505679 w 2505679"/>
              <a:gd name="connsiteY7" fmla="*/ 548302 h 919732"/>
              <a:gd name="connsiteX8" fmla="*/ 1253822 w 2505679"/>
              <a:gd name="connsiteY8" fmla="*/ 919732 h 919732"/>
              <a:gd name="connsiteX9" fmla="*/ 325994 w 2505679"/>
              <a:gd name="connsiteY9" fmla="*/ 645090 h 919732"/>
              <a:gd name="connsiteX10" fmla="*/ 0 w 2505679"/>
              <a:gd name="connsiteY10" fmla="*/ 548302 h 919732"/>
              <a:gd name="connsiteX11" fmla="*/ 0 w 2505679"/>
              <a:gd name="connsiteY11" fmla="*/ 296751 h 919732"/>
              <a:gd name="connsiteX12" fmla="*/ 927459 w 2505679"/>
              <a:gd name="connsiteY12" fmla="*/ 571500 h 919732"/>
              <a:gd name="connsiteX13" fmla="*/ 251550 w 2505679"/>
              <a:gd name="connsiteY13" fmla="*/ 370666 h 919732"/>
              <a:gd name="connsiteX0" fmla="*/ 1900481 w 2505679"/>
              <a:gd name="connsiteY0" fmla="*/ 476316 h 919732"/>
              <a:gd name="connsiteX1" fmla="*/ 1253330 w 2505679"/>
              <a:gd name="connsiteY1" fmla="*/ 668036 h 919732"/>
              <a:gd name="connsiteX2" fmla="*/ 1253822 w 2505679"/>
              <a:gd name="connsiteY2" fmla="*/ 668182 h 919732"/>
              <a:gd name="connsiteX3" fmla="*/ 1900481 w 2505679"/>
              <a:gd name="connsiteY3" fmla="*/ 476316 h 919732"/>
              <a:gd name="connsiteX4" fmla="*/ 1503407 w 2505679"/>
              <a:gd name="connsiteY4" fmla="*/ 0 h 919732"/>
              <a:gd name="connsiteX5" fmla="*/ 2505219 w 2505679"/>
              <a:gd name="connsiteY5" fmla="*/ 296888 h 919732"/>
              <a:gd name="connsiteX6" fmla="*/ 2505679 w 2505679"/>
              <a:gd name="connsiteY6" fmla="*/ 296751 h 919732"/>
              <a:gd name="connsiteX7" fmla="*/ 2505679 w 2505679"/>
              <a:gd name="connsiteY7" fmla="*/ 297024 h 919732"/>
              <a:gd name="connsiteX8" fmla="*/ 2505679 w 2505679"/>
              <a:gd name="connsiteY8" fmla="*/ 548302 h 919732"/>
              <a:gd name="connsiteX9" fmla="*/ 1253822 w 2505679"/>
              <a:gd name="connsiteY9" fmla="*/ 919732 h 919732"/>
              <a:gd name="connsiteX10" fmla="*/ 325994 w 2505679"/>
              <a:gd name="connsiteY10" fmla="*/ 645090 h 919732"/>
              <a:gd name="connsiteX11" fmla="*/ 0 w 2505679"/>
              <a:gd name="connsiteY11" fmla="*/ 548302 h 919732"/>
              <a:gd name="connsiteX12" fmla="*/ 0 w 2505679"/>
              <a:gd name="connsiteY12" fmla="*/ 296751 h 919732"/>
              <a:gd name="connsiteX13" fmla="*/ 251550 w 2505679"/>
              <a:gd name="connsiteY13" fmla="*/ 370666 h 919732"/>
              <a:gd name="connsiteX14" fmla="*/ 1503407 w 2505679"/>
              <a:gd name="connsiteY14" fmla="*/ 0 h 919732"/>
              <a:gd name="connsiteX0" fmla="*/ 1900481 w 2505679"/>
              <a:gd name="connsiteY0" fmla="*/ 476316 h 919732"/>
              <a:gd name="connsiteX1" fmla="*/ 1253330 w 2505679"/>
              <a:gd name="connsiteY1" fmla="*/ 668036 h 919732"/>
              <a:gd name="connsiteX2" fmla="*/ 1900481 w 2505679"/>
              <a:gd name="connsiteY2" fmla="*/ 476316 h 919732"/>
              <a:gd name="connsiteX3" fmla="*/ 1503407 w 2505679"/>
              <a:gd name="connsiteY3" fmla="*/ 0 h 919732"/>
              <a:gd name="connsiteX4" fmla="*/ 2505219 w 2505679"/>
              <a:gd name="connsiteY4" fmla="*/ 296888 h 919732"/>
              <a:gd name="connsiteX5" fmla="*/ 2505679 w 2505679"/>
              <a:gd name="connsiteY5" fmla="*/ 296751 h 919732"/>
              <a:gd name="connsiteX6" fmla="*/ 2505679 w 2505679"/>
              <a:gd name="connsiteY6" fmla="*/ 297024 h 919732"/>
              <a:gd name="connsiteX7" fmla="*/ 2505679 w 2505679"/>
              <a:gd name="connsiteY7" fmla="*/ 548302 h 919732"/>
              <a:gd name="connsiteX8" fmla="*/ 1253822 w 2505679"/>
              <a:gd name="connsiteY8" fmla="*/ 919732 h 919732"/>
              <a:gd name="connsiteX9" fmla="*/ 325994 w 2505679"/>
              <a:gd name="connsiteY9" fmla="*/ 645090 h 919732"/>
              <a:gd name="connsiteX10" fmla="*/ 0 w 2505679"/>
              <a:gd name="connsiteY10" fmla="*/ 548302 h 919732"/>
              <a:gd name="connsiteX11" fmla="*/ 0 w 2505679"/>
              <a:gd name="connsiteY11" fmla="*/ 296751 h 919732"/>
              <a:gd name="connsiteX12" fmla="*/ 251550 w 2505679"/>
              <a:gd name="connsiteY12" fmla="*/ 370666 h 919732"/>
              <a:gd name="connsiteX13" fmla="*/ 1503407 w 2505679"/>
              <a:gd name="connsiteY13" fmla="*/ 0 h 919732"/>
              <a:gd name="connsiteX0" fmla="*/ 1503407 w 2505679"/>
              <a:gd name="connsiteY0" fmla="*/ 0 h 919732"/>
              <a:gd name="connsiteX1" fmla="*/ 2505219 w 2505679"/>
              <a:gd name="connsiteY1" fmla="*/ 296888 h 919732"/>
              <a:gd name="connsiteX2" fmla="*/ 2505679 w 2505679"/>
              <a:gd name="connsiteY2" fmla="*/ 296751 h 919732"/>
              <a:gd name="connsiteX3" fmla="*/ 2505679 w 2505679"/>
              <a:gd name="connsiteY3" fmla="*/ 297024 h 919732"/>
              <a:gd name="connsiteX4" fmla="*/ 2505679 w 2505679"/>
              <a:gd name="connsiteY4" fmla="*/ 548302 h 919732"/>
              <a:gd name="connsiteX5" fmla="*/ 1253822 w 2505679"/>
              <a:gd name="connsiteY5" fmla="*/ 919732 h 919732"/>
              <a:gd name="connsiteX6" fmla="*/ 325994 w 2505679"/>
              <a:gd name="connsiteY6" fmla="*/ 645090 h 919732"/>
              <a:gd name="connsiteX7" fmla="*/ 0 w 2505679"/>
              <a:gd name="connsiteY7" fmla="*/ 548302 h 919732"/>
              <a:gd name="connsiteX8" fmla="*/ 0 w 2505679"/>
              <a:gd name="connsiteY8" fmla="*/ 296751 h 919732"/>
              <a:gd name="connsiteX9" fmla="*/ 251550 w 2505679"/>
              <a:gd name="connsiteY9" fmla="*/ 370666 h 919732"/>
              <a:gd name="connsiteX10" fmla="*/ 1503407 w 2505679"/>
              <a:gd name="connsiteY10" fmla="*/ 0 h 91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05679" h="919732">
                <a:moveTo>
                  <a:pt x="1503407" y="0"/>
                </a:moveTo>
                <a:lnTo>
                  <a:pt x="2505219" y="296888"/>
                </a:lnTo>
                <a:lnTo>
                  <a:pt x="2505679" y="296751"/>
                </a:lnTo>
                <a:lnTo>
                  <a:pt x="2505679" y="297024"/>
                </a:lnTo>
                <a:lnTo>
                  <a:pt x="2505679" y="548302"/>
                </a:lnTo>
                <a:lnTo>
                  <a:pt x="1253822" y="919732"/>
                </a:lnTo>
                <a:lnTo>
                  <a:pt x="325994" y="645090"/>
                </a:lnTo>
                <a:lnTo>
                  <a:pt x="0" y="548302"/>
                </a:lnTo>
                <a:lnTo>
                  <a:pt x="0" y="296751"/>
                </a:lnTo>
                <a:lnTo>
                  <a:pt x="251550" y="370666"/>
                </a:lnTo>
                <a:lnTo>
                  <a:pt x="150340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5" name="Group 17">
            <a:extLst>
              <a:ext uri="{FF2B5EF4-FFF2-40B4-BE49-F238E27FC236}">
                <a16:creationId xmlns="" xmlns:a16="http://schemas.microsoft.com/office/drawing/2014/main" id="{1AFCF8A4-5B08-431A-8159-5A0E8AD2772F}"/>
              </a:ext>
            </a:extLst>
          </p:cNvPr>
          <p:cNvGrpSpPr/>
          <p:nvPr/>
        </p:nvGrpSpPr>
        <p:grpSpPr>
          <a:xfrm>
            <a:off x="2000613" y="4092859"/>
            <a:ext cx="2505679" cy="919732"/>
            <a:chOff x="5955486" y="4515414"/>
            <a:chExt cx="2505679" cy="919732"/>
          </a:xfrm>
        </p:grpSpPr>
        <p:sp>
          <p:nvSpPr>
            <p:cNvPr id="19" name="Freeform 136">
              <a:extLst>
                <a:ext uri="{FF2B5EF4-FFF2-40B4-BE49-F238E27FC236}">
                  <a16:creationId xmlns="" xmlns:a16="http://schemas.microsoft.com/office/drawing/2014/main" id="{13C07C98-F5EA-4AB0-BD85-366D2FD79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9308" y="4812165"/>
              <a:ext cx="1251857" cy="622981"/>
            </a:xfrm>
            <a:custGeom>
              <a:avLst/>
              <a:gdLst>
                <a:gd name="T0" fmla="*/ 0 w 2550"/>
                <a:gd name="T1" fmla="*/ 756 h 1268"/>
                <a:gd name="T2" fmla="*/ 2550 w 2550"/>
                <a:gd name="T3" fmla="*/ 0 h 1268"/>
                <a:gd name="T4" fmla="*/ 2550 w 2550"/>
                <a:gd name="T5" fmla="*/ 512 h 1268"/>
                <a:gd name="T6" fmla="*/ 0 w 2550"/>
                <a:gd name="T7" fmla="*/ 1268 h 1268"/>
                <a:gd name="T8" fmla="*/ 0 w 2550"/>
                <a:gd name="T9" fmla="*/ 756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0" h="1268">
                  <a:moveTo>
                    <a:pt x="0" y="756"/>
                  </a:moveTo>
                  <a:lnTo>
                    <a:pt x="2550" y="0"/>
                  </a:lnTo>
                  <a:lnTo>
                    <a:pt x="2550" y="512"/>
                  </a:lnTo>
                  <a:lnTo>
                    <a:pt x="0" y="1268"/>
                  </a:lnTo>
                  <a:lnTo>
                    <a:pt x="0" y="756"/>
                  </a:lnTo>
                  <a:close/>
                </a:path>
              </a:pathLst>
            </a:custGeom>
            <a:solidFill>
              <a:srgbClr val="1D927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46">
              <a:extLst>
                <a:ext uri="{FF2B5EF4-FFF2-40B4-BE49-F238E27FC236}">
                  <a16:creationId xmlns="" xmlns:a16="http://schemas.microsoft.com/office/drawing/2014/main" id="{C12B2976-2253-4CED-8003-9531756AE6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7036" y="4515414"/>
              <a:ext cx="2254129" cy="668181"/>
            </a:xfrm>
            <a:custGeom>
              <a:avLst/>
              <a:gdLst>
                <a:gd name="T0" fmla="*/ 0 w 4588"/>
                <a:gd name="T1" fmla="*/ 755 h 1361"/>
                <a:gd name="T2" fmla="*/ 2548 w 4588"/>
                <a:gd name="T3" fmla="*/ 0 h 1361"/>
                <a:gd name="T4" fmla="*/ 4588 w 4588"/>
                <a:gd name="T5" fmla="*/ 605 h 1361"/>
                <a:gd name="T6" fmla="*/ 2038 w 4588"/>
                <a:gd name="T7" fmla="*/ 1361 h 1361"/>
                <a:gd name="T8" fmla="*/ 0 w 4588"/>
                <a:gd name="T9" fmla="*/ 755 h 1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8" h="1361">
                  <a:moveTo>
                    <a:pt x="0" y="755"/>
                  </a:moveTo>
                  <a:lnTo>
                    <a:pt x="2548" y="0"/>
                  </a:lnTo>
                  <a:lnTo>
                    <a:pt x="4588" y="605"/>
                  </a:lnTo>
                  <a:lnTo>
                    <a:pt x="2038" y="1361"/>
                  </a:lnTo>
                  <a:lnTo>
                    <a:pt x="0" y="755"/>
                  </a:lnTo>
                  <a:close/>
                </a:path>
              </a:pathLst>
            </a:custGeom>
            <a:solidFill>
              <a:srgbClr val="1D927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48">
              <a:extLst>
                <a:ext uri="{FF2B5EF4-FFF2-40B4-BE49-F238E27FC236}">
                  <a16:creationId xmlns="" xmlns:a16="http://schemas.microsoft.com/office/drawing/2014/main" id="{A7E09D2F-7BB5-4ACF-B7AD-35D3A53AD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5486" y="4812165"/>
              <a:ext cx="1253822" cy="622981"/>
            </a:xfrm>
            <a:custGeom>
              <a:avLst/>
              <a:gdLst>
                <a:gd name="T0" fmla="*/ 0 w 2550"/>
                <a:gd name="T1" fmla="*/ 512 h 1268"/>
                <a:gd name="T2" fmla="*/ 0 w 2550"/>
                <a:gd name="T3" fmla="*/ 0 h 1268"/>
                <a:gd name="T4" fmla="*/ 2550 w 2550"/>
                <a:gd name="T5" fmla="*/ 756 h 1268"/>
                <a:gd name="T6" fmla="*/ 2550 w 2550"/>
                <a:gd name="T7" fmla="*/ 1268 h 1268"/>
                <a:gd name="T8" fmla="*/ 663 w 2550"/>
                <a:gd name="T9" fmla="*/ 709 h 1268"/>
                <a:gd name="T10" fmla="*/ 0 w 2550"/>
                <a:gd name="T11" fmla="*/ 512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50" h="1268">
                  <a:moveTo>
                    <a:pt x="0" y="512"/>
                  </a:moveTo>
                  <a:lnTo>
                    <a:pt x="0" y="0"/>
                  </a:lnTo>
                  <a:lnTo>
                    <a:pt x="2550" y="756"/>
                  </a:lnTo>
                  <a:lnTo>
                    <a:pt x="2550" y="1268"/>
                  </a:lnTo>
                  <a:lnTo>
                    <a:pt x="663" y="709"/>
                  </a:lnTo>
                  <a:lnTo>
                    <a:pt x="0" y="512"/>
                  </a:lnTo>
                  <a:close/>
                </a:path>
              </a:pathLst>
            </a:custGeom>
            <a:solidFill>
              <a:srgbClr val="1D927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Freeform: Shape 77">
            <a:extLst>
              <a:ext uri="{FF2B5EF4-FFF2-40B4-BE49-F238E27FC236}">
                <a16:creationId xmlns="" xmlns:a16="http://schemas.microsoft.com/office/drawing/2014/main" id="{529C18C5-0CEB-446D-8CB5-9C0C50D7FC8C}"/>
              </a:ext>
            </a:extLst>
          </p:cNvPr>
          <p:cNvSpPr>
            <a:spLocks/>
          </p:cNvSpPr>
          <p:nvPr/>
        </p:nvSpPr>
        <p:spPr bwMode="auto">
          <a:xfrm>
            <a:off x="1000307" y="4641160"/>
            <a:ext cx="2505678" cy="919733"/>
          </a:xfrm>
          <a:custGeom>
            <a:avLst/>
            <a:gdLst>
              <a:gd name="connsiteX0" fmla="*/ 1000634 w 2505678"/>
              <a:gd name="connsiteY0" fmla="*/ 0 h 919733"/>
              <a:gd name="connsiteX1" fmla="*/ 1000634 w 2505678"/>
              <a:gd name="connsiteY1" fmla="*/ 491 h 919733"/>
              <a:gd name="connsiteX2" fmla="*/ 2251880 w 2505678"/>
              <a:gd name="connsiteY2" fmla="*/ 371838 h 919733"/>
              <a:gd name="connsiteX3" fmla="*/ 2505678 w 2505678"/>
              <a:gd name="connsiteY3" fmla="*/ 296752 h 919733"/>
              <a:gd name="connsiteX4" fmla="*/ 2505678 w 2505678"/>
              <a:gd name="connsiteY4" fmla="*/ 548303 h 919733"/>
              <a:gd name="connsiteX5" fmla="*/ 1251857 w 2505678"/>
              <a:gd name="connsiteY5" fmla="*/ 919733 h 919733"/>
              <a:gd name="connsiteX6" fmla="*/ 1251857 w 2505678"/>
              <a:gd name="connsiteY6" fmla="*/ 919733 h 919733"/>
              <a:gd name="connsiteX7" fmla="*/ 1251857 w 2505678"/>
              <a:gd name="connsiteY7" fmla="*/ 919733 h 919733"/>
              <a:gd name="connsiteX8" fmla="*/ 1251856 w 2505678"/>
              <a:gd name="connsiteY8" fmla="*/ 919733 h 919733"/>
              <a:gd name="connsiteX9" fmla="*/ 1251856 w 2505678"/>
              <a:gd name="connsiteY9" fmla="*/ 919733 h 919733"/>
              <a:gd name="connsiteX10" fmla="*/ 0 w 2505678"/>
              <a:gd name="connsiteY10" fmla="*/ 548303 h 919733"/>
              <a:gd name="connsiteX11" fmla="*/ 0 w 2505678"/>
              <a:gd name="connsiteY11" fmla="*/ 297243 h 919733"/>
              <a:gd name="connsiteX12" fmla="*/ 0 w 2505678"/>
              <a:gd name="connsiteY12" fmla="*/ 296752 h 919733"/>
              <a:gd name="connsiteX13" fmla="*/ 827 w 2505678"/>
              <a:gd name="connsiteY13" fmla="*/ 296997 h 91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05678" h="919733">
                <a:moveTo>
                  <a:pt x="1000634" y="0"/>
                </a:moveTo>
                <a:lnTo>
                  <a:pt x="1000634" y="491"/>
                </a:lnTo>
                <a:lnTo>
                  <a:pt x="2251880" y="371838"/>
                </a:lnTo>
                <a:lnTo>
                  <a:pt x="2505678" y="296752"/>
                </a:lnTo>
                <a:lnTo>
                  <a:pt x="2505678" y="548303"/>
                </a:lnTo>
                <a:lnTo>
                  <a:pt x="1251857" y="919733"/>
                </a:lnTo>
                <a:lnTo>
                  <a:pt x="1251857" y="919733"/>
                </a:lnTo>
                <a:lnTo>
                  <a:pt x="1251857" y="919733"/>
                </a:lnTo>
                <a:lnTo>
                  <a:pt x="1251856" y="919733"/>
                </a:lnTo>
                <a:lnTo>
                  <a:pt x="1251856" y="919733"/>
                </a:lnTo>
                <a:lnTo>
                  <a:pt x="0" y="548303"/>
                </a:lnTo>
                <a:lnTo>
                  <a:pt x="0" y="297243"/>
                </a:lnTo>
                <a:lnTo>
                  <a:pt x="0" y="296752"/>
                </a:lnTo>
                <a:lnTo>
                  <a:pt x="827" y="296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13" name="Group 22">
            <a:extLst>
              <a:ext uri="{FF2B5EF4-FFF2-40B4-BE49-F238E27FC236}">
                <a16:creationId xmlns="" xmlns:a16="http://schemas.microsoft.com/office/drawing/2014/main" id="{B86E02C2-0822-4DB7-8AF7-686D6D3EBEB8}"/>
              </a:ext>
            </a:extLst>
          </p:cNvPr>
          <p:cNvGrpSpPr/>
          <p:nvPr/>
        </p:nvGrpSpPr>
        <p:grpSpPr>
          <a:xfrm>
            <a:off x="1000307" y="4641160"/>
            <a:ext cx="2505678" cy="919733"/>
            <a:chOff x="4955180" y="5063715"/>
            <a:chExt cx="2505678" cy="919733"/>
          </a:xfrm>
        </p:grpSpPr>
        <p:sp>
          <p:nvSpPr>
            <p:cNvPr id="24" name="Freeform 137">
              <a:extLst>
                <a:ext uri="{FF2B5EF4-FFF2-40B4-BE49-F238E27FC236}">
                  <a16:creationId xmlns="" xmlns:a16="http://schemas.microsoft.com/office/drawing/2014/main" id="{D9F5FD56-D6BA-4AB6-934D-E543D053F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180" y="5063715"/>
              <a:ext cx="2252163" cy="668181"/>
            </a:xfrm>
            <a:custGeom>
              <a:avLst/>
              <a:gdLst>
                <a:gd name="T0" fmla="*/ 2038 w 4587"/>
                <a:gd name="T1" fmla="*/ 0 h 1360"/>
                <a:gd name="T2" fmla="*/ 2038 w 4587"/>
                <a:gd name="T3" fmla="*/ 1 h 1360"/>
                <a:gd name="T4" fmla="*/ 4587 w 4587"/>
                <a:gd name="T5" fmla="*/ 757 h 1360"/>
                <a:gd name="T6" fmla="*/ 2550 w 4587"/>
                <a:gd name="T7" fmla="*/ 1360 h 1360"/>
                <a:gd name="T8" fmla="*/ 0 w 4587"/>
                <a:gd name="T9" fmla="*/ 605 h 1360"/>
                <a:gd name="T10" fmla="*/ 2038 w 4587"/>
                <a:gd name="T11" fmla="*/ 0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87" h="1360">
                  <a:moveTo>
                    <a:pt x="2038" y="0"/>
                  </a:moveTo>
                  <a:lnTo>
                    <a:pt x="2038" y="1"/>
                  </a:lnTo>
                  <a:lnTo>
                    <a:pt x="4587" y="757"/>
                  </a:lnTo>
                  <a:lnTo>
                    <a:pt x="2550" y="1360"/>
                  </a:lnTo>
                  <a:lnTo>
                    <a:pt x="0" y="605"/>
                  </a:lnTo>
                  <a:lnTo>
                    <a:pt x="20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50">
              <a:extLst>
                <a:ext uri="{FF2B5EF4-FFF2-40B4-BE49-F238E27FC236}">
                  <a16:creationId xmlns="" xmlns:a16="http://schemas.microsoft.com/office/drawing/2014/main" id="{8A60BA98-448D-4AFD-B7A1-3B303FE76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180" y="5360467"/>
              <a:ext cx="1251857" cy="622981"/>
            </a:xfrm>
            <a:custGeom>
              <a:avLst/>
              <a:gdLst>
                <a:gd name="T0" fmla="*/ 0 w 2550"/>
                <a:gd name="T1" fmla="*/ 0 h 1268"/>
                <a:gd name="T2" fmla="*/ 2550 w 2550"/>
                <a:gd name="T3" fmla="*/ 755 h 1268"/>
                <a:gd name="T4" fmla="*/ 2550 w 2550"/>
                <a:gd name="T5" fmla="*/ 1268 h 1268"/>
                <a:gd name="T6" fmla="*/ 0 w 2550"/>
                <a:gd name="T7" fmla="*/ 512 h 1268"/>
                <a:gd name="T8" fmla="*/ 0 w 2550"/>
                <a:gd name="T9" fmla="*/ 0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0" h="1268">
                  <a:moveTo>
                    <a:pt x="0" y="0"/>
                  </a:moveTo>
                  <a:lnTo>
                    <a:pt x="2550" y="755"/>
                  </a:lnTo>
                  <a:lnTo>
                    <a:pt x="2550" y="1268"/>
                  </a:lnTo>
                  <a:lnTo>
                    <a:pt x="0" y="5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51">
              <a:extLst>
                <a:ext uri="{FF2B5EF4-FFF2-40B4-BE49-F238E27FC236}">
                  <a16:creationId xmlns="" xmlns:a16="http://schemas.microsoft.com/office/drawing/2014/main" id="{25EFD225-C2A2-4D9C-8DE3-E1B642F99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7036" y="5360467"/>
              <a:ext cx="1253822" cy="622981"/>
            </a:xfrm>
            <a:custGeom>
              <a:avLst/>
              <a:gdLst>
                <a:gd name="T0" fmla="*/ 0 w 2550"/>
                <a:gd name="T1" fmla="*/ 755 h 1268"/>
                <a:gd name="T2" fmla="*/ 2550 w 2550"/>
                <a:gd name="T3" fmla="*/ 0 h 1268"/>
                <a:gd name="T4" fmla="*/ 2550 w 2550"/>
                <a:gd name="T5" fmla="*/ 512 h 1268"/>
                <a:gd name="T6" fmla="*/ 0 w 2550"/>
                <a:gd name="T7" fmla="*/ 1268 h 1268"/>
                <a:gd name="T8" fmla="*/ 0 w 2550"/>
                <a:gd name="T9" fmla="*/ 755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0" h="1268">
                  <a:moveTo>
                    <a:pt x="0" y="755"/>
                  </a:moveTo>
                  <a:lnTo>
                    <a:pt x="2550" y="0"/>
                  </a:lnTo>
                  <a:lnTo>
                    <a:pt x="2550" y="512"/>
                  </a:lnTo>
                  <a:lnTo>
                    <a:pt x="0" y="1268"/>
                  </a:lnTo>
                  <a:lnTo>
                    <a:pt x="0" y="755"/>
                  </a:lnTo>
                  <a:close/>
                </a:path>
              </a:pathLst>
            </a:custGeom>
            <a:solidFill>
              <a:srgbClr val="2D77A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7" name="Freeform: Shape 83">
            <a:extLst>
              <a:ext uri="{FF2B5EF4-FFF2-40B4-BE49-F238E27FC236}">
                <a16:creationId xmlns="" xmlns:a16="http://schemas.microsoft.com/office/drawing/2014/main" id="{AF6E9CE9-A11E-4B1A-AEA3-CE391D6649B1}"/>
              </a:ext>
            </a:extLst>
          </p:cNvPr>
          <p:cNvSpPr>
            <a:spLocks/>
          </p:cNvSpPr>
          <p:nvPr/>
        </p:nvSpPr>
        <p:spPr bwMode="auto">
          <a:xfrm>
            <a:off x="0" y="5189462"/>
            <a:ext cx="2503715" cy="919732"/>
          </a:xfrm>
          <a:custGeom>
            <a:avLst/>
            <a:gdLst>
              <a:gd name="connsiteX0" fmla="*/ 1001343 w 2503715"/>
              <a:gd name="connsiteY0" fmla="*/ 0 h 919732"/>
              <a:gd name="connsiteX1" fmla="*/ 2252163 w 2503715"/>
              <a:gd name="connsiteY1" fmla="*/ 370939 h 919732"/>
              <a:gd name="connsiteX2" fmla="*/ 2055686 w 2503715"/>
              <a:gd name="connsiteY2" fmla="*/ 429319 h 919732"/>
              <a:gd name="connsiteX3" fmla="*/ 2056270 w 2503715"/>
              <a:gd name="connsiteY3" fmla="*/ 429510 h 919732"/>
              <a:gd name="connsiteX4" fmla="*/ 2503715 w 2503715"/>
              <a:gd name="connsiteY4" fmla="*/ 296751 h 919732"/>
              <a:gd name="connsiteX5" fmla="*/ 2503715 w 2503715"/>
              <a:gd name="connsiteY5" fmla="*/ 548302 h 919732"/>
              <a:gd name="connsiteX6" fmla="*/ 1251858 w 2503715"/>
              <a:gd name="connsiteY6" fmla="*/ 919732 h 919732"/>
              <a:gd name="connsiteX7" fmla="*/ 1251858 w 2503715"/>
              <a:gd name="connsiteY7" fmla="*/ 796763 h 919732"/>
              <a:gd name="connsiteX8" fmla="*/ 1251857 w 2503715"/>
              <a:gd name="connsiteY8" fmla="*/ 796763 h 919732"/>
              <a:gd name="connsiteX9" fmla="*/ 1251857 w 2503715"/>
              <a:gd name="connsiteY9" fmla="*/ 919732 h 919732"/>
              <a:gd name="connsiteX10" fmla="*/ 0 w 2503715"/>
              <a:gd name="connsiteY10" fmla="*/ 548302 h 919732"/>
              <a:gd name="connsiteX11" fmla="*/ 0 w 2503715"/>
              <a:gd name="connsiteY11" fmla="*/ 296751 h 919732"/>
              <a:gd name="connsiteX0" fmla="*/ 1001343 w 2503715"/>
              <a:gd name="connsiteY0" fmla="*/ 0 h 919732"/>
              <a:gd name="connsiteX1" fmla="*/ 2252163 w 2503715"/>
              <a:gd name="connsiteY1" fmla="*/ 370939 h 919732"/>
              <a:gd name="connsiteX2" fmla="*/ 2055686 w 2503715"/>
              <a:gd name="connsiteY2" fmla="*/ 429319 h 919732"/>
              <a:gd name="connsiteX3" fmla="*/ 2503715 w 2503715"/>
              <a:gd name="connsiteY3" fmla="*/ 296751 h 919732"/>
              <a:gd name="connsiteX4" fmla="*/ 2503715 w 2503715"/>
              <a:gd name="connsiteY4" fmla="*/ 548302 h 919732"/>
              <a:gd name="connsiteX5" fmla="*/ 1251858 w 2503715"/>
              <a:gd name="connsiteY5" fmla="*/ 919732 h 919732"/>
              <a:gd name="connsiteX6" fmla="*/ 1251858 w 2503715"/>
              <a:gd name="connsiteY6" fmla="*/ 796763 h 919732"/>
              <a:gd name="connsiteX7" fmla="*/ 1251857 w 2503715"/>
              <a:gd name="connsiteY7" fmla="*/ 796763 h 919732"/>
              <a:gd name="connsiteX8" fmla="*/ 1251857 w 2503715"/>
              <a:gd name="connsiteY8" fmla="*/ 919732 h 919732"/>
              <a:gd name="connsiteX9" fmla="*/ 0 w 2503715"/>
              <a:gd name="connsiteY9" fmla="*/ 548302 h 919732"/>
              <a:gd name="connsiteX10" fmla="*/ 0 w 2503715"/>
              <a:gd name="connsiteY10" fmla="*/ 296751 h 919732"/>
              <a:gd name="connsiteX11" fmla="*/ 1001343 w 2503715"/>
              <a:gd name="connsiteY11" fmla="*/ 0 h 919732"/>
              <a:gd name="connsiteX0" fmla="*/ 1001343 w 2503715"/>
              <a:gd name="connsiteY0" fmla="*/ 0 h 919732"/>
              <a:gd name="connsiteX1" fmla="*/ 2252163 w 2503715"/>
              <a:gd name="connsiteY1" fmla="*/ 370939 h 919732"/>
              <a:gd name="connsiteX2" fmla="*/ 2503715 w 2503715"/>
              <a:gd name="connsiteY2" fmla="*/ 296751 h 919732"/>
              <a:gd name="connsiteX3" fmla="*/ 2503715 w 2503715"/>
              <a:gd name="connsiteY3" fmla="*/ 548302 h 919732"/>
              <a:gd name="connsiteX4" fmla="*/ 1251858 w 2503715"/>
              <a:gd name="connsiteY4" fmla="*/ 919732 h 919732"/>
              <a:gd name="connsiteX5" fmla="*/ 1251858 w 2503715"/>
              <a:gd name="connsiteY5" fmla="*/ 796763 h 919732"/>
              <a:gd name="connsiteX6" fmla="*/ 1251857 w 2503715"/>
              <a:gd name="connsiteY6" fmla="*/ 796763 h 919732"/>
              <a:gd name="connsiteX7" fmla="*/ 1251857 w 2503715"/>
              <a:gd name="connsiteY7" fmla="*/ 919732 h 919732"/>
              <a:gd name="connsiteX8" fmla="*/ 0 w 2503715"/>
              <a:gd name="connsiteY8" fmla="*/ 548302 h 919732"/>
              <a:gd name="connsiteX9" fmla="*/ 0 w 2503715"/>
              <a:gd name="connsiteY9" fmla="*/ 296751 h 919732"/>
              <a:gd name="connsiteX10" fmla="*/ 1001343 w 2503715"/>
              <a:gd name="connsiteY10" fmla="*/ 0 h 919732"/>
              <a:gd name="connsiteX0" fmla="*/ 1001343 w 2503715"/>
              <a:gd name="connsiteY0" fmla="*/ 0 h 919732"/>
              <a:gd name="connsiteX1" fmla="*/ 2252163 w 2503715"/>
              <a:gd name="connsiteY1" fmla="*/ 370939 h 919732"/>
              <a:gd name="connsiteX2" fmla="*/ 2503715 w 2503715"/>
              <a:gd name="connsiteY2" fmla="*/ 296751 h 919732"/>
              <a:gd name="connsiteX3" fmla="*/ 2503715 w 2503715"/>
              <a:gd name="connsiteY3" fmla="*/ 548302 h 919732"/>
              <a:gd name="connsiteX4" fmla="*/ 1251858 w 2503715"/>
              <a:gd name="connsiteY4" fmla="*/ 919732 h 919732"/>
              <a:gd name="connsiteX5" fmla="*/ 1251858 w 2503715"/>
              <a:gd name="connsiteY5" fmla="*/ 796763 h 919732"/>
              <a:gd name="connsiteX6" fmla="*/ 1251857 w 2503715"/>
              <a:gd name="connsiteY6" fmla="*/ 919732 h 919732"/>
              <a:gd name="connsiteX7" fmla="*/ 0 w 2503715"/>
              <a:gd name="connsiteY7" fmla="*/ 548302 h 919732"/>
              <a:gd name="connsiteX8" fmla="*/ 0 w 2503715"/>
              <a:gd name="connsiteY8" fmla="*/ 296751 h 919732"/>
              <a:gd name="connsiteX9" fmla="*/ 1001343 w 2503715"/>
              <a:gd name="connsiteY9" fmla="*/ 0 h 919732"/>
              <a:gd name="connsiteX0" fmla="*/ 1001343 w 2503715"/>
              <a:gd name="connsiteY0" fmla="*/ 0 h 919732"/>
              <a:gd name="connsiteX1" fmla="*/ 2252163 w 2503715"/>
              <a:gd name="connsiteY1" fmla="*/ 370939 h 919732"/>
              <a:gd name="connsiteX2" fmla="*/ 2503715 w 2503715"/>
              <a:gd name="connsiteY2" fmla="*/ 296751 h 919732"/>
              <a:gd name="connsiteX3" fmla="*/ 2503715 w 2503715"/>
              <a:gd name="connsiteY3" fmla="*/ 548302 h 919732"/>
              <a:gd name="connsiteX4" fmla="*/ 1251858 w 2503715"/>
              <a:gd name="connsiteY4" fmla="*/ 919732 h 919732"/>
              <a:gd name="connsiteX5" fmla="*/ 1251857 w 2503715"/>
              <a:gd name="connsiteY5" fmla="*/ 919732 h 919732"/>
              <a:gd name="connsiteX6" fmla="*/ 0 w 2503715"/>
              <a:gd name="connsiteY6" fmla="*/ 548302 h 919732"/>
              <a:gd name="connsiteX7" fmla="*/ 0 w 2503715"/>
              <a:gd name="connsiteY7" fmla="*/ 296751 h 919732"/>
              <a:gd name="connsiteX8" fmla="*/ 1001343 w 2503715"/>
              <a:gd name="connsiteY8" fmla="*/ 0 h 91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03715" h="919732">
                <a:moveTo>
                  <a:pt x="1001343" y="0"/>
                </a:moveTo>
                <a:lnTo>
                  <a:pt x="2252163" y="370939"/>
                </a:lnTo>
                <a:lnTo>
                  <a:pt x="2503715" y="296751"/>
                </a:lnTo>
                <a:lnTo>
                  <a:pt x="2503715" y="548302"/>
                </a:lnTo>
                <a:lnTo>
                  <a:pt x="1251858" y="919732"/>
                </a:lnTo>
                <a:lnTo>
                  <a:pt x="1251857" y="919732"/>
                </a:lnTo>
                <a:lnTo>
                  <a:pt x="0" y="548302"/>
                </a:lnTo>
                <a:lnTo>
                  <a:pt x="0" y="296751"/>
                </a:lnTo>
                <a:lnTo>
                  <a:pt x="1001343" y="0"/>
                </a:lnTo>
                <a:close/>
              </a:path>
            </a:pathLst>
          </a:custGeom>
          <a:solidFill>
            <a:srgbClr val="2F3F4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18" name="Group 27">
            <a:extLst>
              <a:ext uri="{FF2B5EF4-FFF2-40B4-BE49-F238E27FC236}">
                <a16:creationId xmlns="" xmlns:a16="http://schemas.microsoft.com/office/drawing/2014/main" id="{956129E0-D149-4E85-9D79-CEA59444AE4C}"/>
              </a:ext>
            </a:extLst>
          </p:cNvPr>
          <p:cNvGrpSpPr/>
          <p:nvPr/>
        </p:nvGrpSpPr>
        <p:grpSpPr>
          <a:xfrm>
            <a:off x="0" y="5189462"/>
            <a:ext cx="2503715" cy="919732"/>
            <a:chOff x="3954873" y="5612017"/>
            <a:chExt cx="2503715" cy="919732"/>
          </a:xfrm>
        </p:grpSpPr>
        <p:sp>
          <p:nvSpPr>
            <p:cNvPr id="29" name="Freeform 134">
              <a:extLst>
                <a:ext uri="{FF2B5EF4-FFF2-40B4-BE49-F238E27FC236}">
                  <a16:creationId xmlns="" xmlns:a16="http://schemas.microsoft.com/office/drawing/2014/main" id="{711CE3AB-4ECC-4169-9928-C3F38A463D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6731" y="5908768"/>
              <a:ext cx="1251857" cy="622981"/>
            </a:xfrm>
            <a:custGeom>
              <a:avLst/>
              <a:gdLst>
                <a:gd name="T0" fmla="*/ 0 w 2549"/>
                <a:gd name="T1" fmla="*/ 756 h 1268"/>
                <a:gd name="T2" fmla="*/ 2549 w 2549"/>
                <a:gd name="T3" fmla="*/ 0 h 1268"/>
                <a:gd name="T4" fmla="*/ 2549 w 2549"/>
                <a:gd name="T5" fmla="*/ 512 h 1268"/>
                <a:gd name="T6" fmla="*/ 0 w 2549"/>
                <a:gd name="T7" fmla="*/ 1268 h 1268"/>
                <a:gd name="T8" fmla="*/ 0 w 2549"/>
                <a:gd name="T9" fmla="*/ 756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9" h="1268">
                  <a:moveTo>
                    <a:pt x="0" y="756"/>
                  </a:moveTo>
                  <a:lnTo>
                    <a:pt x="2549" y="0"/>
                  </a:lnTo>
                  <a:lnTo>
                    <a:pt x="2549" y="512"/>
                  </a:lnTo>
                  <a:lnTo>
                    <a:pt x="0" y="1268"/>
                  </a:lnTo>
                  <a:lnTo>
                    <a:pt x="0" y="756"/>
                  </a:lnTo>
                  <a:close/>
                </a:path>
              </a:pathLst>
            </a:custGeom>
            <a:solidFill>
              <a:srgbClr val="35475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35">
              <a:extLst>
                <a:ext uri="{FF2B5EF4-FFF2-40B4-BE49-F238E27FC236}">
                  <a16:creationId xmlns="" xmlns:a16="http://schemas.microsoft.com/office/drawing/2014/main" id="{388C1CC8-AD53-4D48-99E9-98BD0E597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4873" y="5908768"/>
              <a:ext cx="1251857" cy="622981"/>
            </a:xfrm>
            <a:custGeom>
              <a:avLst/>
              <a:gdLst>
                <a:gd name="T0" fmla="*/ 2549 w 2549"/>
                <a:gd name="T1" fmla="*/ 756 h 1268"/>
                <a:gd name="T2" fmla="*/ 2549 w 2549"/>
                <a:gd name="T3" fmla="*/ 1268 h 1268"/>
                <a:gd name="T4" fmla="*/ 0 w 2549"/>
                <a:gd name="T5" fmla="*/ 512 h 1268"/>
                <a:gd name="T6" fmla="*/ 0 w 2549"/>
                <a:gd name="T7" fmla="*/ 0 h 1268"/>
                <a:gd name="T8" fmla="*/ 2549 w 2549"/>
                <a:gd name="T9" fmla="*/ 756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9" h="1268">
                  <a:moveTo>
                    <a:pt x="2549" y="756"/>
                  </a:moveTo>
                  <a:lnTo>
                    <a:pt x="2549" y="1268"/>
                  </a:lnTo>
                  <a:lnTo>
                    <a:pt x="0" y="512"/>
                  </a:lnTo>
                  <a:lnTo>
                    <a:pt x="0" y="0"/>
                  </a:lnTo>
                  <a:lnTo>
                    <a:pt x="2549" y="756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47">
              <a:extLst>
                <a:ext uri="{FF2B5EF4-FFF2-40B4-BE49-F238E27FC236}">
                  <a16:creationId xmlns="" xmlns:a16="http://schemas.microsoft.com/office/drawing/2014/main" id="{FE9198E2-8137-4898-9AFB-34AA37973F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4873" y="5612017"/>
              <a:ext cx="2252163" cy="668181"/>
            </a:xfrm>
            <a:custGeom>
              <a:avLst/>
              <a:gdLst>
                <a:gd name="T0" fmla="*/ 2039 w 4586"/>
                <a:gd name="T1" fmla="*/ 0 h 1360"/>
                <a:gd name="T2" fmla="*/ 4586 w 4586"/>
                <a:gd name="T3" fmla="*/ 755 h 1360"/>
                <a:gd name="T4" fmla="*/ 2549 w 4586"/>
                <a:gd name="T5" fmla="*/ 1360 h 1360"/>
                <a:gd name="T6" fmla="*/ 0 w 4586"/>
                <a:gd name="T7" fmla="*/ 604 h 1360"/>
                <a:gd name="T8" fmla="*/ 2039 w 4586"/>
                <a:gd name="T9" fmla="*/ 0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6" h="1360">
                  <a:moveTo>
                    <a:pt x="2039" y="0"/>
                  </a:moveTo>
                  <a:lnTo>
                    <a:pt x="4586" y="755"/>
                  </a:lnTo>
                  <a:lnTo>
                    <a:pt x="2549" y="1360"/>
                  </a:lnTo>
                  <a:lnTo>
                    <a:pt x="0" y="604"/>
                  </a:lnTo>
                  <a:lnTo>
                    <a:pt x="2039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pic>
        <p:nvPicPr>
          <p:cNvPr id="56" name="Graphic 109" descr="Trophy">
            <a:extLst>
              <a:ext uri="{FF2B5EF4-FFF2-40B4-BE49-F238E27FC236}">
                <a16:creationId xmlns="" xmlns:a16="http://schemas.microsoft.com/office/drawing/2014/main" id="{B2B96148-4E66-4357-A9F8-F6CBD44036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"/>
              </a:ext>
            </a:extLst>
          </a:blip>
          <a:stretch>
            <a:fillRect/>
          </a:stretch>
        </p:blipFill>
        <p:spPr>
          <a:xfrm>
            <a:off x="417332" y="1920630"/>
            <a:ext cx="914400" cy="914400"/>
          </a:xfrm>
          <a:prstGeom prst="rect">
            <a:avLst/>
          </a:prstGeom>
          <a:scene3d>
            <a:camera prst="perspectiveHeroicExtremeLeftFacing" fov="1200000">
              <a:rot lat="20861417" lon="3001956" rev="0"/>
            </a:camera>
            <a:lightRig rig="threePt" dir="t"/>
          </a:scene3d>
          <a:sp3d/>
        </p:spPr>
      </p:pic>
      <p:sp>
        <p:nvSpPr>
          <p:cNvPr id="62" name="Rectangle 61">
            <a:extLst>
              <a:ext uri="{FF2B5EF4-FFF2-40B4-BE49-F238E27FC236}">
                <a16:creationId xmlns="" xmlns:a16="http://schemas.microsoft.com/office/drawing/2014/main" id="{AB42E7DC-BB03-404C-8FD9-DAE5F647CDD0}"/>
              </a:ext>
            </a:extLst>
          </p:cNvPr>
          <p:cNvSpPr/>
          <p:nvPr/>
        </p:nvSpPr>
        <p:spPr>
          <a:xfrm>
            <a:off x="4288419" y="4406325"/>
            <a:ext cx="1514096" cy="1326302"/>
          </a:xfrm>
          <a:prstGeom prst="rect">
            <a:avLst/>
          </a:prstGeom>
          <a:noFill/>
          <a:ln>
            <a:noFill/>
          </a:ln>
          <a:scene3d>
            <a:camera prst="isometricOffAxis2Top">
              <a:rot lat="19152448" lon="4046762" rev="17191319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/>
              <a:t>01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="" xmlns:a16="http://schemas.microsoft.com/office/drawing/2014/main" id="{EE47D58A-AEA0-4188-886E-317E781F1F8C}"/>
              </a:ext>
            </a:extLst>
          </p:cNvPr>
          <p:cNvSpPr/>
          <p:nvPr/>
        </p:nvSpPr>
        <p:spPr>
          <a:xfrm>
            <a:off x="1356714" y="4283418"/>
            <a:ext cx="1514096" cy="1326302"/>
          </a:xfrm>
          <a:prstGeom prst="rect">
            <a:avLst/>
          </a:prstGeom>
          <a:noFill/>
          <a:ln>
            <a:noFill/>
          </a:ln>
          <a:scene3d>
            <a:camera prst="isometricOffAxis2Top">
              <a:rot lat="19152448" lon="4046762" rev="17191319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02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="" xmlns:a16="http://schemas.microsoft.com/office/drawing/2014/main" id="{D65609CD-609F-40AF-A8E8-81D370F11CE4}"/>
              </a:ext>
            </a:extLst>
          </p:cNvPr>
          <p:cNvSpPr/>
          <p:nvPr/>
        </p:nvSpPr>
        <p:spPr>
          <a:xfrm>
            <a:off x="2608571" y="3739303"/>
            <a:ext cx="1514096" cy="1326302"/>
          </a:xfrm>
          <a:prstGeom prst="rect">
            <a:avLst/>
          </a:prstGeom>
          <a:noFill/>
          <a:ln>
            <a:noFill/>
          </a:ln>
          <a:scene3d>
            <a:camera prst="isometricOffAxis1Top">
              <a:rot lat="19285750" lon="17520000" rev="4410664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03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="" xmlns:a16="http://schemas.microsoft.com/office/drawing/2014/main" id="{BE38CEB6-88F9-4BFE-93CE-75980FC98026}"/>
              </a:ext>
            </a:extLst>
          </p:cNvPr>
          <p:cNvSpPr/>
          <p:nvPr/>
        </p:nvSpPr>
        <p:spPr>
          <a:xfrm>
            <a:off x="1599972" y="3213752"/>
            <a:ext cx="1514096" cy="1326302"/>
          </a:xfrm>
          <a:prstGeom prst="rect">
            <a:avLst/>
          </a:prstGeom>
          <a:noFill/>
          <a:ln>
            <a:noFill/>
          </a:ln>
          <a:scene3d>
            <a:camera prst="isometricOffAxis1Top">
              <a:rot lat="19285750" lon="17520000" rev="4410664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/>
              <a:t>0</a:t>
            </a:r>
            <a:r>
              <a:rPr lang="ru-RU" sz="7200" dirty="0" smtClean="0"/>
              <a:t>4</a:t>
            </a:r>
            <a:endParaRPr lang="en-US" sz="7200" dirty="0"/>
          </a:p>
        </p:txBody>
      </p:sp>
      <p:sp>
        <p:nvSpPr>
          <p:cNvPr id="66" name="Rectangle 65">
            <a:extLst>
              <a:ext uri="{FF2B5EF4-FFF2-40B4-BE49-F238E27FC236}">
                <a16:creationId xmlns="" xmlns:a16="http://schemas.microsoft.com/office/drawing/2014/main" id="{C1896AE2-A23B-4D6D-B59F-204F13772E69}"/>
              </a:ext>
            </a:extLst>
          </p:cNvPr>
          <p:cNvSpPr/>
          <p:nvPr/>
        </p:nvSpPr>
        <p:spPr>
          <a:xfrm>
            <a:off x="631480" y="2669462"/>
            <a:ext cx="1514096" cy="1326302"/>
          </a:xfrm>
          <a:prstGeom prst="rect">
            <a:avLst/>
          </a:prstGeom>
          <a:noFill/>
          <a:ln>
            <a:noFill/>
          </a:ln>
          <a:scene3d>
            <a:camera prst="isometricOffAxis1Top">
              <a:rot lat="19285750" lon="17520000" rev="4410664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/>
              <a:t>0</a:t>
            </a:r>
            <a:r>
              <a:rPr lang="ru-RU" sz="7200" dirty="0" smtClean="0"/>
              <a:t>5</a:t>
            </a:r>
            <a:endParaRPr lang="en-US" sz="7200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195943" y="182880"/>
            <a:ext cx="117043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  <a:latin typeface="Arial Black" pitchFamily="34" charset="0"/>
              </a:rPr>
              <a:t>ГРАНТЫ, ПОЛУЧЕННЫЕ В 2019-2020 г. </a:t>
            </a:r>
            <a:endParaRPr lang="ru-RU" sz="2400" dirty="0">
              <a:solidFill>
                <a:schemeClr val="tx2"/>
              </a:solidFill>
              <a:latin typeface="Arial Black" pitchFamily="34" charset="0"/>
            </a:endParaRPr>
          </a:p>
        </p:txBody>
      </p:sp>
      <p:graphicFrame>
        <p:nvGraphicFramePr>
          <p:cNvPr id="68" name="Таблица 67"/>
          <p:cNvGraphicFramePr>
            <a:graphicFrameLocks noGrp="1"/>
          </p:cNvGraphicFramePr>
          <p:nvPr/>
        </p:nvGraphicFramePr>
        <p:xfrm>
          <a:off x="4077712" y="1000784"/>
          <a:ext cx="7704856" cy="3511114"/>
        </p:xfrm>
        <a:graphic>
          <a:graphicData uri="http://schemas.openxmlformats.org/drawingml/2006/table">
            <a:tbl>
              <a:tblPr/>
              <a:tblGrid>
                <a:gridCol w="1717559"/>
                <a:gridCol w="2323337"/>
                <a:gridCol w="1671387"/>
                <a:gridCol w="1223749"/>
                <a:gridCol w="768824"/>
              </a:tblGrid>
              <a:tr h="555060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ФИО учителя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Наименование гранта, кем учрежден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Уровень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Результат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Год участия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376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Times New Roman"/>
                          <a:ea typeface="Calibri"/>
                          <a:cs typeface="Times New Roman"/>
                        </a:rPr>
                        <a:t>Нурмиева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 Г.В.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Грант Мэра г.Казани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600">
                          <a:latin typeface="Times New Roman"/>
                          <a:ea typeface="Calibri"/>
                          <a:cs typeface="Times New Roman"/>
                        </a:rPr>
                        <a:t>Обладатель гранта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743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Times New Roman"/>
                          <a:ea typeface="Calibri"/>
                          <a:cs typeface="Times New Roman"/>
                        </a:rPr>
                        <a:t>Бикметова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 Р.И.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Грант Мэра г.Казани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600">
                          <a:latin typeface="Times New Roman"/>
                          <a:ea typeface="Calibri"/>
                          <a:cs typeface="Times New Roman"/>
                        </a:rPr>
                        <a:t>Обладатель гранта</a:t>
                      </a: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166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Times New Roman"/>
                          <a:ea typeface="Calibri"/>
                          <a:cs typeface="Times New Roman"/>
                        </a:rPr>
                        <a:t>Каюмова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 А.М.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Грант Мэра г.Казани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600">
                          <a:latin typeface="Times New Roman"/>
                          <a:ea typeface="Calibri"/>
                          <a:cs typeface="Times New Roman"/>
                        </a:rPr>
                        <a:t>Обладатель гранта</a:t>
                      </a: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124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Times New Roman"/>
                          <a:ea typeface="Calibri"/>
                          <a:cs typeface="Times New Roman"/>
                        </a:rPr>
                        <a:t>Нурмиева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 Г.В.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Грант МО и Н РТ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Республиканский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600">
                          <a:latin typeface="Times New Roman"/>
                          <a:ea typeface="Calibri"/>
                          <a:cs typeface="Times New Roman"/>
                        </a:rPr>
                        <a:t>Обладатель гранта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547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Times New Roman"/>
                          <a:ea typeface="Calibri"/>
                          <a:cs typeface="Times New Roman"/>
                        </a:rPr>
                        <a:t>Каюмова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 А.М.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Грант МО и Н РТ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Республиканский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600">
                          <a:latin typeface="Times New Roman"/>
                          <a:ea typeface="Calibri"/>
                          <a:cs typeface="Times New Roman"/>
                        </a:rPr>
                        <a:t>Обладатель гранта</a:t>
                      </a: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210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Times New Roman"/>
                          <a:ea typeface="Calibri"/>
                          <a:cs typeface="Times New Roman"/>
                        </a:rPr>
                        <a:t>Гилязова</a:t>
                      </a:r>
                      <a:r>
                        <a:rPr lang="tt-RU" sz="1600" b="1" dirty="0">
                          <a:latin typeface="Times New Roman"/>
                          <a:ea typeface="Calibri"/>
                          <a:cs typeface="Times New Roman"/>
                        </a:rPr>
                        <a:t> Г.Р.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Грант «Наш новый учитель»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Республиканский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600" dirty="0">
                          <a:latin typeface="Times New Roman"/>
                          <a:ea typeface="Calibri"/>
                          <a:cs typeface="Times New Roman"/>
                        </a:rPr>
                        <a:t>Обладатель гранта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2017-2020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92" marR="41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9" name="Rectangle 62">
            <a:extLst>
              <a:ext uri="{FF2B5EF4-FFF2-40B4-BE49-F238E27FC236}">
                <a16:creationId xmlns="" xmlns:a16="http://schemas.microsoft.com/office/drawing/2014/main" id="{EE47D58A-AEA0-4188-886E-317E781F1F8C}"/>
              </a:ext>
            </a:extLst>
          </p:cNvPr>
          <p:cNvSpPr/>
          <p:nvPr/>
        </p:nvSpPr>
        <p:spPr>
          <a:xfrm>
            <a:off x="362703" y="4817955"/>
            <a:ext cx="1514096" cy="1326302"/>
          </a:xfrm>
          <a:prstGeom prst="rect">
            <a:avLst/>
          </a:prstGeom>
          <a:noFill/>
          <a:ln>
            <a:noFill/>
          </a:ln>
          <a:scene3d>
            <a:camera prst="isometricOffAxis2Top">
              <a:rot lat="19152448" lon="4046762" rev="17191319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/>
              <a:t>0</a:t>
            </a:r>
            <a:r>
              <a:rPr lang="ru-RU" sz="7200" dirty="0" smtClean="0"/>
              <a:t>1</a:t>
            </a:r>
            <a:endParaRPr lang="en-US" sz="7200" dirty="0"/>
          </a:p>
        </p:txBody>
      </p:sp>
    </p:spTree>
    <p:extLst>
      <p:ext uri="{BB962C8B-B14F-4D97-AF65-F5344CB8AC3E}">
        <p14:creationId xmlns="" xmlns:p14="http://schemas.microsoft.com/office/powerpoint/2010/main" val="2888072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47" name="Picture 23" descr="https://edu.tatar.ru/upload/news/10503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0723" y="5970446"/>
            <a:ext cx="1795509" cy="8875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143933" y="0"/>
            <a:ext cx="12048067" cy="5715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Участие педагогов в профессиональных конкурсах</a:t>
            </a:r>
            <a:endParaRPr lang="en-US" sz="2800" b="1" dirty="0" smtClean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ph type="tbl" idx="1"/>
          </p:nvPr>
        </p:nvGraphicFramePr>
        <p:xfrm>
          <a:off x="272103" y="945534"/>
          <a:ext cx="11430000" cy="4810931"/>
        </p:xfrm>
        <a:graphic>
          <a:graphicData uri="http://schemas.openxmlformats.org/drawingml/2006/table">
            <a:tbl>
              <a:tblPr/>
              <a:tblGrid>
                <a:gridCol w="4000500"/>
                <a:gridCol w="2762249"/>
                <a:gridCol w="2571751"/>
                <a:gridCol w="2095500"/>
              </a:tblGrid>
              <a:tr h="45519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«Учитель года-2014» номинация «Классный руководитель»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Муравьева Д.Р.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</a:t>
                      </a:r>
                      <a:r>
                        <a:rPr kumimoji="0" lang="en-US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степени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4572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19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«Учитель года-2015»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Набиуллина Альфия Фердавесовна</a:t>
                      </a: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</a:t>
                      </a:r>
                      <a:r>
                        <a:rPr kumimoji="0" lang="en-US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  </a:t>
                      </a: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степени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4572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 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2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«Учитель года-2016»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Сабирзянова Ляля Хабировна</a:t>
                      </a: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</a:t>
                      </a:r>
                      <a:r>
                        <a:rPr kumimoji="0" lang="en-US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степени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4572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03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Всероссийский конкурс мастер-класс учителей родного языка и литературы "Туган тел"</a:t>
                      </a: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Абдульманова Наза Абдулхаковна</a:t>
                      </a: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</a:t>
                      </a:r>
                      <a:r>
                        <a:rPr kumimoji="0" lang="en-US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  </a:t>
                      </a: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степени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4572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 </a:t>
                      </a: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19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«Учитель года-2017» номинация «Педагогический  дебют»</a:t>
                      </a: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Кабирова Гульфия Рамилевна</a:t>
                      </a: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</a:t>
                      </a:r>
                      <a:r>
                        <a:rPr kumimoji="0" lang="en-US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степени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4572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</a:t>
                      </a: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19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«Учитель года-2017» номинация «Классный руководитель» </a:t>
                      </a: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Файзрахманова Резеда Жаудатовна</a:t>
                      </a: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Победа в номинации</a:t>
                      </a: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4572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</a:t>
                      </a: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64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«Учитель года-2018» номинация «Учитель татарского языка и литературы»</a:t>
                      </a: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Назипова </a:t>
                      </a:r>
                      <a:r>
                        <a:rPr kumimoji="0" lang="ru-RU" alt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Эльвина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Рифатовна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Победитель в номинации </a:t>
                      </a: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4572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 </a:t>
                      </a: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19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«Учитель года-2018» номинация «Педагог-организатор»</a:t>
                      </a: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Ибрагимова </a:t>
                      </a:r>
                      <a:r>
                        <a:rPr kumimoji="0" lang="ru-RU" alt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Гульчачак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Илинична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Победа в номинации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4572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369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«Учитель года-2018» номинация «Учитель татарского языка и литературы»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Костюнина Гульнара Радиковна</a:t>
                      </a: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</a:t>
                      </a:r>
                      <a:r>
                        <a:rPr kumimoji="0" lang="en-US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  </a:t>
                      </a: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степени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4572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 </a:t>
                      </a: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6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«Учитель года-2019» номинация «Учитель татарского языка и литературы»</a:t>
                      </a: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Галеева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Эльвира </a:t>
                      </a:r>
                      <a:r>
                        <a:rPr kumimoji="0" lang="ru-RU" alt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Рамилевна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</a:t>
                      </a:r>
                      <a:r>
                        <a:rPr kumimoji="0" lang="en-US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  </a:t>
                      </a: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степени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4572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 </a:t>
                      </a:r>
                    </a:p>
                  </a:txBody>
                  <a:tcPr marL="28951" marR="289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6644" name="Picture 30" descr="https://edu.tatar.ru/upload/news/475197.jpg"/>
          <p:cNvPicPr>
            <a:picLocks noChangeAspect="1" noChangeArrowheads="1"/>
          </p:cNvPicPr>
          <p:nvPr/>
        </p:nvPicPr>
        <p:blipFill>
          <a:blip r:embed="rId3" cstate="print"/>
          <a:srcRect l="9663" r="22548" b="29324"/>
          <a:stretch>
            <a:fillRect/>
          </a:stretch>
        </p:blipFill>
        <p:spPr bwMode="auto">
          <a:xfrm>
            <a:off x="380960" y="5974376"/>
            <a:ext cx="1714512" cy="883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3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0166352" y="5857876"/>
            <a:ext cx="2025649" cy="1000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/>
          </a:extLst>
        </p:spPr>
      </p:pic>
      <p:pic>
        <p:nvPicPr>
          <p:cNvPr id="6" name="Picture 72" descr="https://edu.tatar.ru/upload/news/685050.jpg"/>
          <p:cNvPicPr>
            <a:picLocks noChangeAspect="1" noChangeArrowheads="1"/>
          </p:cNvPicPr>
          <p:nvPr/>
        </p:nvPicPr>
        <p:blipFill>
          <a:blip r:embed="rId5" cstate="print"/>
          <a:srcRect r="41557"/>
          <a:stretch>
            <a:fillRect/>
          </a:stretch>
        </p:blipFill>
        <p:spPr bwMode="auto">
          <a:xfrm>
            <a:off x="4095736" y="6000736"/>
            <a:ext cx="1143008" cy="857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370" name="Picture 34" descr="C:\Users\zulfiya\Desktop\128976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3995" y="5906576"/>
            <a:ext cx="1924720" cy="951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416" name="Picture 56" descr="https://edu.tatar.ru/upload/news/165330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429509" y="5822148"/>
            <a:ext cx="2381267" cy="10358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431801" y="357188"/>
            <a:ext cx="11425767" cy="1349375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Методическая тема:</a:t>
            </a:r>
            <a:b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</a:br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«Управление процессом повышения качества образования на основе инновационных образовательных и воспитательных технологий, реализующих ФГОС»</a:t>
            </a:r>
          </a:p>
        </p:txBody>
      </p:sp>
      <p:pic>
        <p:nvPicPr>
          <p:cNvPr id="22531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9667" y="1916113"/>
            <a:ext cx="2688167" cy="134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9667" y="3471863"/>
            <a:ext cx="2688167" cy="134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Рисунок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15885" y="1916113"/>
            <a:ext cx="2992967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Рисунок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57649" y="5047303"/>
            <a:ext cx="2688167" cy="134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Рисунок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47051" y="1922463"/>
            <a:ext cx="2794000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Рисунок 7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195734" y="3511551"/>
            <a:ext cx="2696633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Рисунок 8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315885" y="3506789"/>
            <a:ext cx="2992967" cy="130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8" name="Рисунок 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96957" y="5047303"/>
            <a:ext cx="3018367" cy="134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3509" y="0"/>
            <a:ext cx="117043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ПРОВЕДЕНИЕ МЕРОПРИЯТИЙ НА БАЗЕ ОУ ДЛЯ ПЕДАГОГИЧЕСКИХ КАДРОВ (СЕМИНАРЫ, МАСТЕР – КЛАССЫ, КОНФЕРЕНЦИИ)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859777"/>
          <a:ext cx="11991703" cy="528251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81422"/>
                <a:gridCol w="1734761"/>
                <a:gridCol w="8399417"/>
                <a:gridCol w="1476103"/>
              </a:tblGrid>
              <a:tr h="5017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/>
                        <a:t>N</a:t>
                      </a:r>
                      <a:endParaRPr lang="ru-RU" sz="1400" b="1" dirty="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/>
                        <a:t>п</a:t>
                      </a:r>
                      <a:r>
                        <a:rPr lang="ru-RU" sz="1400" b="1" dirty="0"/>
                        <a:t>/</a:t>
                      </a:r>
                      <a:r>
                        <a:rPr lang="ru-RU" sz="1400" b="1" dirty="0" err="1"/>
                        <a:t>п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Уровень 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Тема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Дата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</a:tr>
              <a:tr h="532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1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Международный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Мастер-классы педагогов гимназии для делегации из Румынии  в рамках 45-го мирового чемпионата </a:t>
                      </a:r>
                      <a:r>
                        <a:rPr lang="ru-RU" sz="1600" b="1" dirty="0" err="1"/>
                        <a:t>WorldSkills</a:t>
                      </a:r>
                      <a:r>
                        <a:rPr lang="ru-RU" sz="1600" b="1" dirty="0"/>
                        <a:t> </a:t>
                      </a:r>
                      <a:r>
                        <a:rPr lang="ru-RU" sz="1600" b="1" dirty="0" err="1"/>
                        <a:t>Kazan</a:t>
                      </a:r>
                      <a:r>
                        <a:rPr lang="ru-RU" sz="1600" b="1" dirty="0"/>
                        <a:t> 2019 (проект «Одна школа – одна страна»)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22.08.2019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</a:tr>
              <a:tr h="3171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2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Международный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Всемирная образовательная акция «</a:t>
                      </a:r>
                      <a:r>
                        <a:rPr lang="ru-RU" sz="1600" b="1" dirty="0" err="1"/>
                        <a:t>Татарча</a:t>
                      </a:r>
                      <a:r>
                        <a:rPr lang="ru-RU" sz="1600" b="1" dirty="0"/>
                        <a:t> диктант» с участием студентов КНДР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19.10.2019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</a:tr>
              <a:tr h="534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3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Республиканский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«</a:t>
                      </a:r>
                      <a:r>
                        <a:rPr lang="ru-RU" sz="1600" b="1" dirty="0" err="1"/>
                        <a:t>Белем</a:t>
                      </a:r>
                      <a:r>
                        <a:rPr lang="ru-RU" sz="1600" b="1" dirty="0"/>
                        <a:t> </a:t>
                      </a:r>
                      <a:r>
                        <a:rPr lang="ru-RU" sz="1600" b="1" dirty="0" err="1"/>
                        <a:t>бирү мохитен</a:t>
                      </a:r>
                      <a:r>
                        <a:rPr lang="ru-RU" sz="1600" b="1" dirty="0"/>
                        <a:t> </a:t>
                      </a:r>
                      <a:r>
                        <a:rPr lang="ru-RU" sz="1600" b="1" dirty="0" err="1"/>
                        <a:t>проектлаштыру</a:t>
                      </a:r>
                      <a:r>
                        <a:rPr lang="ru-RU" sz="1600" b="1" dirty="0"/>
                        <a:t>. </a:t>
                      </a:r>
                      <a:r>
                        <a:rPr lang="ru-RU" sz="1600" b="1" dirty="0" err="1" smtClean="0"/>
                        <a:t>Гомум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белем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/>
                        <a:t>оешмаларында</a:t>
                      </a:r>
                      <a:r>
                        <a:rPr lang="ru-RU" sz="1600" b="1" dirty="0"/>
                        <a:t> ФДББС </a:t>
                      </a:r>
                      <a:r>
                        <a:rPr lang="ru-RU" sz="1600" b="1" dirty="0" err="1"/>
                        <a:t>шартларында</a:t>
                      </a:r>
                      <a:r>
                        <a:rPr lang="ru-RU" sz="1600" b="1" dirty="0"/>
                        <a:t> татар теле </a:t>
                      </a:r>
                      <a:r>
                        <a:rPr lang="ru-RU" sz="1600" b="1" dirty="0" err="1"/>
                        <a:t>һәм әдәбиятын укытуда</a:t>
                      </a:r>
                      <a:r>
                        <a:rPr lang="ru-RU" sz="1600" b="1" dirty="0"/>
                        <a:t> </a:t>
                      </a:r>
                      <a:r>
                        <a:rPr lang="ru-RU" sz="1600" b="1" dirty="0" err="1"/>
                        <a:t>дәвамчанлык</a:t>
                      </a:r>
                      <a:r>
                        <a:rPr lang="ru-RU" sz="1600" b="1" dirty="0"/>
                        <a:t>"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23.10.2019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</a:tr>
              <a:tr h="3171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4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Районный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"Детская общественная организация как фактор социального становления личности"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21.11.2019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</a:tr>
              <a:tr h="475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5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Образовательное учреждение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/>
                        <a:t>VI </a:t>
                      </a:r>
                      <a:r>
                        <a:rPr lang="ru-RU" sz="1600" b="1" dirty="0"/>
                        <a:t>НПК «</a:t>
                      </a:r>
                      <a:r>
                        <a:rPr lang="ru-RU" sz="1600" b="1" dirty="0" err="1"/>
                        <a:t>Такташевские</a:t>
                      </a:r>
                      <a:r>
                        <a:rPr lang="ru-RU" sz="1600" b="1" dirty="0"/>
                        <a:t> чтения»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/>
                        <a:t>13</a:t>
                      </a:r>
                      <a:r>
                        <a:rPr lang="ru-RU" sz="1400" b="1"/>
                        <a:t>.12.201</a:t>
                      </a:r>
                      <a:r>
                        <a:rPr lang="en-US" sz="1400" b="1"/>
                        <a:t>9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</a:tr>
              <a:tr h="475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6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Всероссийский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Семинар для педагогических работников Саха (Якутия) "Реализация </a:t>
                      </a:r>
                      <a:r>
                        <a:rPr lang="ru-RU" sz="1600" b="1" dirty="0" err="1"/>
                        <a:t>метапредметного</a:t>
                      </a:r>
                      <a:r>
                        <a:rPr lang="ru-RU" sz="1600" b="1" dirty="0"/>
                        <a:t> подхода на уроках"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17.12.2019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</a:tr>
              <a:tr h="3171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7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Районный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«Они защищали тебя, Ленинград» с участием представителей организации «Дети войны»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27.01.2020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</a:tr>
              <a:tr h="262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8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Межрегиональный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/>
                        <a:t>IV </a:t>
                      </a:r>
                      <a:r>
                        <a:rPr lang="ru-RU" sz="1600" b="1" dirty="0"/>
                        <a:t>Межрегиональная олимпиада по татарскому языку и литературе (МО и Н РТ)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07.02-10.02. 2020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</a:tr>
              <a:tr h="3171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9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Республиканский 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МЕЖДУНАРОДНАЯ ОЛИМПИАДА "Формула Единства"/ "Третье тысячелетие"</a:t>
                      </a:r>
                      <a:endParaRPr lang="ru-RU" sz="1600" b="1" i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24.02.2020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</a:tr>
              <a:tr h="475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10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Республиканский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«Проектирование урока татарского языка и литературы на основе </a:t>
                      </a:r>
                      <a:r>
                        <a:rPr lang="ru-RU" sz="1600" b="1" dirty="0" err="1"/>
                        <a:t>системно-деятельностного</a:t>
                      </a:r>
                      <a:r>
                        <a:rPr lang="ru-RU" sz="1600" b="1" dirty="0"/>
                        <a:t> подхода в условиях внедрения ФГОС »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/>
                        <a:t>19</a:t>
                      </a:r>
                      <a:r>
                        <a:rPr lang="ru-RU" sz="1400" b="1" dirty="0"/>
                        <a:t>.02.2020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</a:tr>
              <a:tr h="7291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/>
                        <a:t>11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Республиканский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"Проектирование  процесса внедрения  эффективных образовательных технологий через совершенствование преподавания </a:t>
                      </a:r>
                      <a:r>
                        <a:rPr lang="tt-RU" sz="1600" b="1" dirty="0"/>
                        <a:t>родного (татарского) языка и литературы</a:t>
                      </a:r>
                      <a:r>
                        <a:rPr lang="ru-RU" sz="1600" b="1" dirty="0"/>
                        <a:t>. Классное  руководство как целенаправленная система </a:t>
                      </a:r>
                      <a:r>
                        <a:rPr lang="ru-RU" sz="1600" b="1" dirty="0" smtClean="0"/>
                        <a:t>воспитания»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10.03.2020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reeform: Shape 77">
            <a:extLst>
              <a:ext uri="{FF2B5EF4-FFF2-40B4-BE49-F238E27FC236}">
                <a16:creationId xmlns:a16="http://schemas.microsoft.com/office/drawing/2014/main" xmlns="" id="{18C2C5F2-EB54-4747-A0E0-3A257E0FF2A7}"/>
              </a:ext>
            </a:extLst>
          </p:cNvPr>
          <p:cNvSpPr/>
          <p:nvPr/>
        </p:nvSpPr>
        <p:spPr>
          <a:xfrm>
            <a:off x="4074672" y="5336069"/>
            <a:ext cx="3983832" cy="765134"/>
          </a:xfrm>
          <a:custGeom>
            <a:avLst/>
            <a:gdLst>
              <a:gd name="connsiteX0" fmla="*/ 37176 w 3981450"/>
              <a:gd name="connsiteY0" fmla="*/ 0 h 765134"/>
              <a:gd name="connsiteX1" fmla="*/ 3628054 w 3981450"/>
              <a:gd name="connsiteY1" fmla="*/ 0 h 765134"/>
              <a:gd name="connsiteX2" fmla="*/ 3981450 w 3981450"/>
              <a:gd name="connsiteY2" fmla="*/ 346034 h 765134"/>
              <a:gd name="connsiteX3" fmla="*/ 1190625 w 3981450"/>
              <a:gd name="connsiteY3" fmla="*/ 765134 h 765134"/>
              <a:gd name="connsiteX4" fmla="*/ 0 w 3981450"/>
              <a:gd name="connsiteY4" fmla="*/ 31709 h 765134"/>
              <a:gd name="connsiteX0" fmla="*/ 39558 w 3983832"/>
              <a:gd name="connsiteY0" fmla="*/ 0 h 765134"/>
              <a:gd name="connsiteX1" fmla="*/ 3630436 w 3983832"/>
              <a:gd name="connsiteY1" fmla="*/ 0 h 765134"/>
              <a:gd name="connsiteX2" fmla="*/ 3983832 w 3983832"/>
              <a:gd name="connsiteY2" fmla="*/ 346034 h 765134"/>
              <a:gd name="connsiteX3" fmla="*/ 1193007 w 3983832"/>
              <a:gd name="connsiteY3" fmla="*/ 765134 h 765134"/>
              <a:gd name="connsiteX4" fmla="*/ 0 w 3983832"/>
              <a:gd name="connsiteY4" fmla="*/ 12659 h 765134"/>
              <a:gd name="connsiteX5" fmla="*/ 39558 w 3983832"/>
              <a:gd name="connsiteY5" fmla="*/ 0 h 76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3832" h="765134">
                <a:moveTo>
                  <a:pt x="39558" y="0"/>
                </a:moveTo>
                <a:lnTo>
                  <a:pt x="3630436" y="0"/>
                </a:lnTo>
                <a:lnTo>
                  <a:pt x="3983832" y="346034"/>
                </a:lnTo>
                <a:lnTo>
                  <a:pt x="1193007" y="765134"/>
                </a:lnTo>
                <a:lnTo>
                  <a:pt x="0" y="12659"/>
                </a:lnTo>
                <a:cubicBezTo>
                  <a:pt x="12392" y="2089"/>
                  <a:pt x="27166" y="10570"/>
                  <a:pt x="3955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342900" dist="190500" dir="5400000" algn="t" rotWithShape="0">
              <a:prstClr val="black">
                <a:alpha val="4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FCE1F465-B324-4757-BCEA-903D760AC2E1}"/>
              </a:ext>
            </a:extLst>
          </p:cNvPr>
          <p:cNvSpPr/>
          <p:nvPr/>
        </p:nvSpPr>
        <p:spPr>
          <a:xfrm>
            <a:off x="4295861" y="3153152"/>
            <a:ext cx="3636855" cy="3636855"/>
          </a:xfrm>
          <a:prstGeom prst="rect">
            <a:avLst/>
          </a:prstGeom>
          <a:ln>
            <a:noFill/>
          </a:ln>
          <a:scene3d>
            <a:camera prst="isometricOffAxis1Top"/>
            <a:lightRig rig="threePt" dir="t"/>
          </a:scene3d>
          <a:sp3d extrusionH="444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E4117307-0CBF-40CE-88C1-5EA557DABBFB}"/>
              </a:ext>
            </a:extLst>
          </p:cNvPr>
          <p:cNvSpPr txBox="1"/>
          <p:nvPr/>
        </p:nvSpPr>
        <p:spPr>
          <a:xfrm>
            <a:off x="5218918" y="5399480"/>
            <a:ext cx="3384376" cy="461665"/>
          </a:xfrm>
          <a:prstGeom prst="rect">
            <a:avLst/>
          </a:prstGeom>
          <a:noFill/>
          <a:ln>
            <a:noFill/>
          </a:ln>
          <a:scene3d>
            <a:camera prst="isometricOffAxis1Righ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МУНИЦИПАЛЬНЫЙ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B26D0AD8-3F49-422A-B4A3-C75718028C55}"/>
              </a:ext>
            </a:extLst>
          </p:cNvPr>
          <p:cNvSpPr txBox="1"/>
          <p:nvPr/>
        </p:nvSpPr>
        <p:spPr>
          <a:xfrm>
            <a:off x="3855050" y="5025033"/>
            <a:ext cx="941546" cy="584775"/>
          </a:xfrm>
          <a:prstGeom prst="rect">
            <a:avLst/>
          </a:prstGeom>
          <a:noFill/>
          <a:ln>
            <a:noFill/>
          </a:ln>
          <a:scene3d>
            <a:camera prst="isometricOffAxis1Lef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3200" dirty="0" smtClean="0"/>
              <a:t>0</a:t>
            </a:r>
            <a:r>
              <a:rPr lang="ru-RU" sz="3200" dirty="0" smtClean="0"/>
              <a:t>6</a:t>
            </a:r>
            <a:endParaRPr lang="en-US" sz="3200" dirty="0"/>
          </a:p>
        </p:txBody>
      </p:sp>
      <p:sp>
        <p:nvSpPr>
          <p:cNvPr id="64" name="Freeform: Shape 78">
            <a:extLst>
              <a:ext uri="{FF2B5EF4-FFF2-40B4-BE49-F238E27FC236}">
                <a16:creationId xmlns:a16="http://schemas.microsoft.com/office/drawing/2014/main" xmlns="" id="{8774FEE3-B5C5-4A77-AE65-C62F545DBC67}"/>
              </a:ext>
            </a:extLst>
          </p:cNvPr>
          <p:cNvSpPr/>
          <p:nvPr/>
        </p:nvSpPr>
        <p:spPr>
          <a:xfrm>
            <a:off x="4074672" y="4639251"/>
            <a:ext cx="3983832" cy="765134"/>
          </a:xfrm>
          <a:custGeom>
            <a:avLst/>
            <a:gdLst>
              <a:gd name="connsiteX0" fmla="*/ 37176 w 3981450"/>
              <a:gd name="connsiteY0" fmla="*/ 0 h 765134"/>
              <a:gd name="connsiteX1" fmla="*/ 3628054 w 3981450"/>
              <a:gd name="connsiteY1" fmla="*/ 0 h 765134"/>
              <a:gd name="connsiteX2" fmla="*/ 3981450 w 3981450"/>
              <a:gd name="connsiteY2" fmla="*/ 346034 h 765134"/>
              <a:gd name="connsiteX3" fmla="*/ 1190625 w 3981450"/>
              <a:gd name="connsiteY3" fmla="*/ 765134 h 765134"/>
              <a:gd name="connsiteX4" fmla="*/ 0 w 3981450"/>
              <a:gd name="connsiteY4" fmla="*/ 31709 h 765134"/>
              <a:gd name="connsiteX0" fmla="*/ 39558 w 3983832"/>
              <a:gd name="connsiteY0" fmla="*/ 0 h 765134"/>
              <a:gd name="connsiteX1" fmla="*/ 3630436 w 3983832"/>
              <a:gd name="connsiteY1" fmla="*/ 0 h 765134"/>
              <a:gd name="connsiteX2" fmla="*/ 3983832 w 3983832"/>
              <a:gd name="connsiteY2" fmla="*/ 346034 h 765134"/>
              <a:gd name="connsiteX3" fmla="*/ 1193007 w 3983832"/>
              <a:gd name="connsiteY3" fmla="*/ 765134 h 765134"/>
              <a:gd name="connsiteX4" fmla="*/ 0 w 3983832"/>
              <a:gd name="connsiteY4" fmla="*/ 12659 h 765134"/>
              <a:gd name="connsiteX5" fmla="*/ 39558 w 3983832"/>
              <a:gd name="connsiteY5" fmla="*/ 0 h 76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3832" h="765134">
                <a:moveTo>
                  <a:pt x="39558" y="0"/>
                </a:moveTo>
                <a:lnTo>
                  <a:pt x="3630436" y="0"/>
                </a:lnTo>
                <a:lnTo>
                  <a:pt x="3983832" y="346034"/>
                </a:lnTo>
                <a:lnTo>
                  <a:pt x="1193007" y="765134"/>
                </a:lnTo>
                <a:lnTo>
                  <a:pt x="0" y="12659"/>
                </a:lnTo>
                <a:cubicBezTo>
                  <a:pt x="12392" y="2089"/>
                  <a:pt x="27166" y="10570"/>
                  <a:pt x="3955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413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xmlns="" id="{3B3AC52B-2B23-41FA-8D4A-20ECC415C6DF}"/>
              </a:ext>
            </a:extLst>
          </p:cNvPr>
          <p:cNvSpPr/>
          <p:nvPr/>
        </p:nvSpPr>
        <p:spPr>
          <a:xfrm>
            <a:off x="4295861" y="2490980"/>
            <a:ext cx="3636855" cy="3636855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isometricOffAxis1Top"/>
            <a:lightRig rig="threePt" dir="t"/>
          </a:scene3d>
          <a:sp3d extrusionH="444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D080A4E6-4B9E-4F7F-B5F0-F4A5F77DB149}"/>
              </a:ext>
            </a:extLst>
          </p:cNvPr>
          <p:cNvSpPr txBox="1"/>
          <p:nvPr/>
        </p:nvSpPr>
        <p:spPr>
          <a:xfrm>
            <a:off x="3855050" y="4364300"/>
            <a:ext cx="941546" cy="584775"/>
          </a:xfrm>
          <a:prstGeom prst="rect">
            <a:avLst/>
          </a:prstGeom>
          <a:noFill/>
          <a:ln>
            <a:noFill/>
          </a:ln>
          <a:scene3d>
            <a:camera prst="isometricOffAxis1Lef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3200" dirty="0" smtClean="0"/>
              <a:t>0</a:t>
            </a:r>
            <a:r>
              <a:rPr lang="ru-RU" sz="3200" dirty="0" smtClean="0"/>
              <a:t>5</a:t>
            </a:r>
            <a:endParaRPr lang="en-US" sz="32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FF639260-5996-46B7-A857-6BEE92EF9EC4}"/>
              </a:ext>
            </a:extLst>
          </p:cNvPr>
          <p:cNvSpPr txBox="1"/>
          <p:nvPr/>
        </p:nvSpPr>
        <p:spPr>
          <a:xfrm>
            <a:off x="5218918" y="4734125"/>
            <a:ext cx="3384376" cy="461665"/>
          </a:xfrm>
          <a:prstGeom prst="rect">
            <a:avLst/>
          </a:prstGeom>
          <a:noFill/>
          <a:ln>
            <a:noFill/>
          </a:ln>
          <a:scene3d>
            <a:camera prst="isometricOffAxis1Righ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МУНИЦИПАЛЬНЫЙ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Freeform: Shape 79">
            <a:extLst>
              <a:ext uri="{FF2B5EF4-FFF2-40B4-BE49-F238E27FC236}">
                <a16:creationId xmlns:a16="http://schemas.microsoft.com/office/drawing/2014/main" xmlns="" id="{DC8CDEA1-7FB7-445E-8396-A358A47893C1}"/>
              </a:ext>
            </a:extLst>
          </p:cNvPr>
          <p:cNvSpPr/>
          <p:nvPr/>
        </p:nvSpPr>
        <p:spPr>
          <a:xfrm>
            <a:off x="4074672" y="3987192"/>
            <a:ext cx="3983832" cy="765134"/>
          </a:xfrm>
          <a:custGeom>
            <a:avLst/>
            <a:gdLst>
              <a:gd name="connsiteX0" fmla="*/ 37176 w 3981450"/>
              <a:gd name="connsiteY0" fmla="*/ 0 h 765134"/>
              <a:gd name="connsiteX1" fmla="*/ 3628054 w 3981450"/>
              <a:gd name="connsiteY1" fmla="*/ 0 h 765134"/>
              <a:gd name="connsiteX2" fmla="*/ 3981450 w 3981450"/>
              <a:gd name="connsiteY2" fmla="*/ 346034 h 765134"/>
              <a:gd name="connsiteX3" fmla="*/ 1190625 w 3981450"/>
              <a:gd name="connsiteY3" fmla="*/ 765134 h 765134"/>
              <a:gd name="connsiteX4" fmla="*/ 0 w 3981450"/>
              <a:gd name="connsiteY4" fmla="*/ 31709 h 765134"/>
              <a:gd name="connsiteX0" fmla="*/ 39558 w 3983832"/>
              <a:gd name="connsiteY0" fmla="*/ 0 h 765134"/>
              <a:gd name="connsiteX1" fmla="*/ 3630436 w 3983832"/>
              <a:gd name="connsiteY1" fmla="*/ 0 h 765134"/>
              <a:gd name="connsiteX2" fmla="*/ 3983832 w 3983832"/>
              <a:gd name="connsiteY2" fmla="*/ 346034 h 765134"/>
              <a:gd name="connsiteX3" fmla="*/ 1193007 w 3983832"/>
              <a:gd name="connsiteY3" fmla="*/ 765134 h 765134"/>
              <a:gd name="connsiteX4" fmla="*/ 0 w 3983832"/>
              <a:gd name="connsiteY4" fmla="*/ 12659 h 765134"/>
              <a:gd name="connsiteX5" fmla="*/ 39558 w 3983832"/>
              <a:gd name="connsiteY5" fmla="*/ 0 h 76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3832" h="765134">
                <a:moveTo>
                  <a:pt x="39558" y="0"/>
                </a:moveTo>
                <a:lnTo>
                  <a:pt x="3630436" y="0"/>
                </a:lnTo>
                <a:lnTo>
                  <a:pt x="3983832" y="346034"/>
                </a:lnTo>
                <a:lnTo>
                  <a:pt x="1193007" y="765134"/>
                </a:lnTo>
                <a:lnTo>
                  <a:pt x="0" y="12659"/>
                </a:lnTo>
                <a:cubicBezTo>
                  <a:pt x="12392" y="2089"/>
                  <a:pt x="27166" y="10570"/>
                  <a:pt x="3955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413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xmlns="" id="{68555C46-CA16-4581-A3A3-DA996CA8B724}"/>
              </a:ext>
            </a:extLst>
          </p:cNvPr>
          <p:cNvSpPr/>
          <p:nvPr/>
        </p:nvSpPr>
        <p:spPr>
          <a:xfrm>
            <a:off x="4295861" y="1828807"/>
            <a:ext cx="3636855" cy="3636855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isometricOffAxis1Top"/>
            <a:lightRig rig="threePt" dir="t"/>
          </a:scene3d>
          <a:sp3d extrusionH="444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70" name="Freeform: Shape 80">
            <a:extLst>
              <a:ext uri="{FF2B5EF4-FFF2-40B4-BE49-F238E27FC236}">
                <a16:creationId xmlns:a16="http://schemas.microsoft.com/office/drawing/2014/main" xmlns="" id="{311C1CCD-0ADA-41F1-9E01-0F2FC4867CC3}"/>
              </a:ext>
            </a:extLst>
          </p:cNvPr>
          <p:cNvSpPr/>
          <p:nvPr/>
        </p:nvSpPr>
        <p:spPr>
          <a:xfrm>
            <a:off x="4074672" y="3335133"/>
            <a:ext cx="3983832" cy="765134"/>
          </a:xfrm>
          <a:custGeom>
            <a:avLst/>
            <a:gdLst>
              <a:gd name="connsiteX0" fmla="*/ 37176 w 3981450"/>
              <a:gd name="connsiteY0" fmla="*/ 0 h 765134"/>
              <a:gd name="connsiteX1" fmla="*/ 3628054 w 3981450"/>
              <a:gd name="connsiteY1" fmla="*/ 0 h 765134"/>
              <a:gd name="connsiteX2" fmla="*/ 3981450 w 3981450"/>
              <a:gd name="connsiteY2" fmla="*/ 346034 h 765134"/>
              <a:gd name="connsiteX3" fmla="*/ 1190625 w 3981450"/>
              <a:gd name="connsiteY3" fmla="*/ 765134 h 765134"/>
              <a:gd name="connsiteX4" fmla="*/ 0 w 3981450"/>
              <a:gd name="connsiteY4" fmla="*/ 31709 h 765134"/>
              <a:gd name="connsiteX0" fmla="*/ 39558 w 3983832"/>
              <a:gd name="connsiteY0" fmla="*/ 0 h 765134"/>
              <a:gd name="connsiteX1" fmla="*/ 3630436 w 3983832"/>
              <a:gd name="connsiteY1" fmla="*/ 0 h 765134"/>
              <a:gd name="connsiteX2" fmla="*/ 3983832 w 3983832"/>
              <a:gd name="connsiteY2" fmla="*/ 346034 h 765134"/>
              <a:gd name="connsiteX3" fmla="*/ 1193007 w 3983832"/>
              <a:gd name="connsiteY3" fmla="*/ 765134 h 765134"/>
              <a:gd name="connsiteX4" fmla="*/ 0 w 3983832"/>
              <a:gd name="connsiteY4" fmla="*/ 12659 h 765134"/>
              <a:gd name="connsiteX5" fmla="*/ 39558 w 3983832"/>
              <a:gd name="connsiteY5" fmla="*/ 0 h 76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3832" h="765134">
                <a:moveTo>
                  <a:pt x="39558" y="0"/>
                </a:moveTo>
                <a:lnTo>
                  <a:pt x="3630436" y="0"/>
                </a:lnTo>
                <a:lnTo>
                  <a:pt x="3983832" y="346034"/>
                </a:lnTo>
                <a:lnTo>
                  <a:pt x="1193007" y="765134"/>
                </a:lnTo>
                <a:lnTo>
                  <a:pt x="0" y="12659"/>
                </a:lnTo>
                <a:cubicBezTo>
                  <a:pt x="12392" y="2089"/>
                  <a:pt x="27166" y="10570"/>
                  <a:pt x="3955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413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DE5850C9-D388-4244-AC56-F9DB968FBF72}"/>
              </a:ext>
            </a:extLst>
          </p:cNvPr>
          <p:cNvSpPr/>
          <p:nvPr/>
        </p:nvSpPr>
        <p:spPr>
          <a:xfrm>
            <a:off x="4295861" y="1166634"/>
            <a:ext cx="3636855" cy="3636855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isometricOffAxis1Top"/>
            <a:lightRig rig="threePt" dir="t"/>
          </a:scene3d>
          <a:sp3d extrusionH="444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10D9F1C4-3316-4081-B824-EA503120E6DD}"/>
              </a:ext>
            </a:extLst>
          </p:cNvPr>
          <p:cNvSpPr txBox="1"/>
          <p:nvPr/>
        </p:nvSpPr>
        <p:spPr>
          <a:xfrm>
            <a:off x="5218918" y="3403415"/>
            <a:ext cx="3384376" cy="523220"/>
          </a:xfrm>
          <a:prstGeom prst="rect">
            <a:avLst/>
          </a:prstGeom>
          <a:noFill/>
          <a:ln>
            <a:noFill/>
          </a:ln>
          <a:scene3d>
            <a:camera prst="isometricOffAxis1Righ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РЕСПУБЛИКАНСКИЙ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32A156BF-3D18-4D2E-86B7-E1210177D044}"/>
              </a:ext>
            </a:extLst>
          </p:cNvPr>
          <p:cNvSpPr txBox="1"/>
          <p:nvPr/>
        </p:nvSpPr>
        <p:spPr>
          <a:xfrm>
            <a:off x="3855050" y="3042838"/>
            <a:ext cx="941546" cy="584775"/>
          </a:xfrm>
          <a:prstGeom prst="rect">
            <a:avLst/>
          </a:prstGeom>
          <a:noFill/>
          <a:ln>
            <a:noFill/>
          </a:ln>
          <a:scene3d>
            <a:camera prst="isometricOffAxis1Lef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3200" dirty="0" smtClean="0"/>
              <a:t>0</a:t>
            </a:r>
            <a:r>
              <a:rPr lang="ru-RU" sz="3200" dirty="0" smtClean="0"/>
              <a:t>3</a:t>
            </a:r>
            <a:endParaRPr lang="en-US" sz="32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3CF3D88C-4C89-433C-939B-ED4E9931F016}"/>
              </a:ext>
            </a:extLst>
          </p:cNvPr>
          <p:cNvSpPr txBox="1"/>
          <p:nvPr/>
        </p:nvSpPr>
        <p:spPr>
          <a:xfrm>
            <a:off x="3855050" y="3703569"/>
            <a:ext cx="941546" cy="584775"/>
          </a:xfrm>
          <a:prstGeom prst="rect">
            <a:avLst/>
          </a:prstGeom>
          <a:noFill/>
          <a:ln>
            <a:noFill/>
          </a:ln>
          <a:scene3d>
            <a:camera prst="isometricOffAxis1Lef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3200" dirty="0" smtClean="0"/>
              <a:t>0</a:t>
            </a:r>
            <a:r>
              <a:rPr lang="ru-RU" sz="3200" dirty="0" smtClean="0"/>
              <a:t>4</a:t>
            </a:r>
            <a:endParaRPr lang="en-US" sz="3200" dirty="0"/>
          </a:p>
        </p:txBody>
      </p:sp>
      <p:sp>
        <p:nvSpPr>
          <p:cNvPr id="78" name="Freeform: Shape 81">
            <a:extLst>
              <a:ext uri="{FF2B5EF4-FFF2-40B4-BE49-F238E27FC236}">
                <a16:creationId xmlns:a16="http://schemas.microsoft.com/office/drawing/2014/main" xmlns="" id="{73905DD4-28C2-4CBC-A42B-0804EC78DAA3}"/>
              </a:ext>
            </a:extLst>
          </p:cNvPr>
          <p:cNvSpPr/>
          <p:nvPr/>
        </p:nvSpPr>
        <p:spPr>
          <a:xfrm>
            <a:off x="4074672" y="2683074"/>
            <a:ext cx="3983832" cy="765134"/>
          </a:xfrm>
          <a:custGeom>
            <a:avLst/>
            <a:gdLst>
              <a:gd name="connsiteX0" fmla="*/ 37176 w 3981450"/>
              <a:gd name="connsiteY0" fmla="*/ 0 h 765134"/>
              <a:gd name="connsiteX1" fmla="*/ 3628054 w 3981450"/>
              <a:gd name="connsiteY1" fmla="*/ 0 h 765134"/>
              <a:gd name="connsiteX2" fmla="*/ 3981450 w 3981450"/>
              <a:gd name="connsiteY2" fmla="*/ 346034 h 765134"/>
              <a:gd name="connsiteX3" fmla="*/ 1190625 w 3981450"/>
              <a:gd name="connsiteY3" fmla="*/ 765134 h 765134"/>
              <a:gd name="connsiteX4" fmla="*/ 0 w 3981450"/>
              <a:gd name="connsiteY4" fmla="*/ 31709 h 765134"/>
              <a:gd name="connsiteX0" fmla="*/ 39558 w 3983832"/>
              <a:gd name="connsiteY0" fmla="*/ 0 h 765134"/>
              <a:gd name="connsiteX1" fmla="*/ 3630436 w 3983832"/>
              <a:gd name="connsiteY1" fmla="*/ 0 h 765134"/>
              <a:gd name="connsiteX2" fmla="*/ 3983832 w 3983832"/>
              <a:gd name="connsiteY2" fmla="*/ 346034 h 765134"/>
              <a:gd name="connsiteX3" fmla="*/ 1193007 w 3983832"/>
              <a:gd name="connsiteY3" fmla="*/ 765134 h 765134"/>
              <a:gd name="connsiteX4" fmla="*/ 0 w 3983832"/>
              <a:gd name="connsiteY4" fmla="*/ 12659 h 765134"/>
              <a:gd name="connsiteX5" fmla="*/ 39558 w 3983832"/>
              <a:gd name="connsiteY5" fmla="*/ 0 h 76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3832" h="765134">
                <a:moveTo>
                  <a:pt x="39558" y="0"/>
                </a:moveTo>
                <a:lnTo>
                  <a:pt x="3630436" y="0"/>
                </a:lnTo>
                <a:lnTo>
                  <a:pt x="3983832" y="346034"/>
                </a:lnTo>
                <a:lnTo>
                  <a:pt x="1193007" y="765134"/>
                </a:lnTo>
                <a:lnTo>
                  <a:pt x="0" y="12659"/>
                </a:lnTo>
                <a:cubicBezTo>
                  <a:pt x="12392" y="2089"/>
                  <a:pt x="27166" y="10570"/>
                  <a:pt x="3955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413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541FC52D-2678-42F1-A313-99E6C8E6F9B4}"/>
              </a:ext>
            </a:extLst>
          </p:cNvPr>
          <p:cNvSpPr txBox="1"/>
          <p:nvPr/>
        </p:nvSpPr>
        <p:spPr>
          <a:xfrm>
            <a:off x="5218918" y="4068770"/>
            <a:ext cx="3384376" cy="461665"/>
          </a:xfrm>
          <a:prstGeom prst="rect">
            <a:avLst/>
          </a:prstGeom>
          <a:noFill/>
          <a:ln>
            <a:noFill/>
          </a:ln>
          <a:scene3d>
            <a:camera prst="isometricOffAxis1Righ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МУНИЦИПАЛЬНЫЙ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xmlns="" id="{134D6742-6790-494A-9826-D4B3FA7153C5}"/>
              </a:ext>
            </a:extLst>
          </p:cNvPr>
          <p:cNvSpPr/>
          <p:nvPr/>
        </p:nvSpPr>
        <p:spPr>
          <a:xfrm>
            <a:off x="4295861" y="504461"/>
            <a:ext cx="3636855" cy="3636855"/>
          </a:xfrm>
          <a:prstGeom prst="rect">
            <a:avLst/>
          </a:prstGeom>
          <a:solidFill>
            <a:schemeClr val="accent5"/>
          </a:solidFill>
          <a:ln>
            <a:noFill/>
          </a:ln>
          <a:scene3d>
            <a:camera prst="isometricOffAxis1Top"/>
            <a:lightRig rig="threePt" dir="t"/>
          </a:scene3d>
          <a:sp3d extrusionH="444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9321578E-478B-4A5E-AFCB-1F190CFEF93A}"/>
              </a:ext>
            </a:extLst>
          </p:cNvPr>
          <p:cNvSpPr txBox="1"/>
          <p:nvPr/>
        </p:nvSpPr>
        <p:spPr>
          <a:xfrm>
            <a:off x="5218918" y="2738060"/>
            <a:ext cx="3384376" cy="523220"/>
          </a:xfrm>
          <a:prstGeom prst="rect">
            <a:avLst/>
          </a:prstGeom>
          <a:noFill/>
          <a:ln>
            <a:noFill/>
          </a:ln>
          <a:scene3d>
            <a:camera prst="isometricOffAxis1Righ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РЕСПУБЛИКАНСКИЙ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" name="Freeform: Shape 82">
            <a:extLst>
              <a:ext uri="{FF2B5EF4-FFF2-40B4-BE49-F238E27FC236}">
                <a16:creationId xmlns:a16="http://schemas.microsoft.com/office/drawing/2014/main" xmlns="" id="{C84BFEFD-A212-45A2-9CAF-58A93AFDF8C9}"/>
              </a:ext>
            </a:extLst>
          </p:cNvPr>
          <p:cNvSpPr/>
          <p:nvPr/>
        </p:nvSpPr>
        <p:spPr>
          <a:xfrm>
            <a:off x="4074672" y="2031015"/>
            <a:ext cx="3983832" cy="765134"/>
          </a:xfrm>
          <a:custGeom>
            <a:avLst/>
            <a:gdLst>
              <a:gd name="connsiteX0" fmla="*/ 37176 w 3981450"/>
              <a:gd name="connsiteY0" fmla="*/ 0 h 765134"/>
              <a:gd name="connsiteX1" fmla="*/ 3628054 w 3981450"/>
              <a:gd name="connsiteY1" fmla="*/ 0 h 765134"/>
              <a:gd name="connsiteX2" fmla="*/ 3981450 w 3981450"/>
              <a:gd name="connsiteY2" fmla="*/ 346034 h 765134"/>
              <a:gd name="connsiteX3" fmla="*/ 1190625 w 3981450"/>
              <a:gd name="connsiteY3" fmla="*/ 765134 h 765134"/>
              <a:gd name="connsiteX4" fmla="*/ 0 w 3981450"/>
              <a:gd name="connsiteY4" fmla="*/ 31709 h 765134"/>
              <a:gd name="connsiteX0" fmla="*/ 39558 w 3983832"/>
              <a:gd name="connsiteY0" fmla="*/ 0 h 765134"/>
              <a:gd name="connsiteX1" fmla="*/ 3630436 w 3983832"/>
              <a:gd name="connsiteY1" fmla="*/ 0 h 765134"/>
              <a:gd name="connsiteX2" fmla="*/ 3983832 w 3983832"/>
              <a:gd name="connsiteY2" fmla="*/ 346034 h 765134"/>
              <a:gd name="connsiteX3" fmla="*/ 1193007 w 3983832"/>
              <a:gd name="connsiteY3" fmla="*/ 765134 h 765134"/>
              <a:gd name="connsiteX4" fmla="*/ 0 w 3983832"/>
              <a:gd name="connsiteY4" fmla="*/ 12659 h 765134"/>
              <a:gd name="connsiteX5" fmla="*/ 39558 w 3983832"/>
              <a:gd name="connsiteY5" fmla="*/ 0 h 76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3832" h="765134">
                <a:moveTo>
                  <a:pt x="39558" y="0"/>
                </a:moveTo>
                <a:lnTo>
                  <a:pt x="3630436" y="0"/>
                </a:lnTo>
                <a:lnTo>
                  <a:pt x="3983832" y="346034"/>
                </a:lnTo>
                <a:lnTo>
                  <a:pt x="1193007" y="765134"/>
                </a:lnTo>
                <a:lnTo>
                  <a:pt x="0" y="12659"/>
                </a:lnTo>
                <a:cubicBezTo>
                  <a:pt x="12392" y="2089"/>
                  <a:pt x="27166" y="10570"/>
                  <a:pt x="3955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413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xmlns="" id="{EF6F7CE5-74FE-4B1C-B714-12A9071C7CA1}"/>
              </a:ext>
            </a:extLst>
          </p:cNvPr>
          <p:cNvSpPr txBox="1"/>
          <p:nvPr/>
        </p:nvSpPr>
        <p:spPr>
          <a:xfrm>
            <a:off x="3855050" y="2382107"/>
            <a:ext cx="941546" cy="584775"/>
          </a:xfrm>
          <a:prstGeom prst="rect">
            <a:avLst/>
          </a:prstGeom>
          <a:noFill/>
          <a:ln>
            <a:noFill/>
          </a:ln>
          <a:scene3d>
            <a:camera prst="isometricOffAxis1Lef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3200" dirty="0" smtClean="0"/>
              <a:t>0</a:t>
            </a:r>
            <a:r>
              <a:rPr lang="ru-RU" sz="3200" dirty="0" smtClean="0"/>
              <a:t>2</a:t>
            </a:r>
            <a:endParaRPr lang="en-US" sz="3200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xmlns="" id="{1D198B66-10A9-4FE8-B885-81FD310985A3}"/>
              </a:ext>
            </a:extLst>
          </p:cNvPr>
          <p:cNvSpPr/>
          <p:nvPr/>
        </p:nvSpPr>
        <p:spPr>
          <a:xfrm>
            <a:off x="4295861" y="-157712"/>
            <a:ext cx="3636855" cy="3636855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isometricOffAxis1Top"/>
            <a:lightRig rig="threePt" dir="t"/>
          </a:scene3d>
          <a:sp3d extrusionH="444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3758FE3E-3F1F-44A4-925B-4809AD3052CE}"/>
              </a:ext>
            </a:extLst>
          </p:cNvPr>
          <p:cNvSpPr txBox="1"/>
          <p:nvPr/>
        </p:nvSpPr>
        <p:spPr>
          <a:xfrm>
            <a:off x="5218918" y="2072705"/>
            <a:ext cx="3384376" cy="584775"/>
          </a:xfrm>
          <a:prstGeom prst="rect">
            <a:avLst/>
          </a:prstGeom>
          <a:noFill/>
          <a:ln>
            <a:noFill/>
          </a:ln>
          <a:scene3d>
            <a:camera prst="isometricOffAxis1Righ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ФЕДЕРАЛЬНЫЙ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BC814B7F-1870-46ED-BF3C-56C6BB7009C4}"/>
              </a:ext>
            </a:extLst>
          </p:cNvPr>
          <p:cNvSpPr txBox="1"/>
          <p:nvPr/>
        </p:nvSpPr>
        <p:spPr>
          <a:xfrm>
            <a:off x="3855050" y="1721376"/>
            <a:ext cx="941546" cy="584775"/>
          </a:xfrm>
          <a:prstGeom prst="rect">
            <a:avLst/>
          </a:prstGeom>
          <a:noFill/>
          <a:ln>
            <a:noFill/>
          </a:ln>
          <a:scene3d>
            <a:camera prst="isometricOffAxis1Lef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3200" dirty="0" smtClean="0"/>
              <a:t>0</a:t>
            </a:r>
            <a:r>
              <a:rPr lang="ru-RU" sz="3200" dirty="0" smtClean="0"/>
              <a:t>1</a:t>
            </a:r>
            <a:endParaRPr lang="en-US" sz="3200" dirty="0"/>
          </a:p>
        </p:txBody>
      </p:sp>
      <p:grpSp>
        <p:nvGrpSpPr>
          <p:cNvPr id="2" name="Group 86">
            <a:extLst>
              <a:ext uri="{FF2B5EF4-FFF2-40B4-BE49-F238E27FC236}">
                <a16:creationId xmlns:a16="http://schemas.microsoft.com/office/drawing/2014/main" xmlns="" id="{9B4443E4-8AC0-48CD-8E40-A3DE2EBF1CE2}"/>
              </a:ext>
            </a:extLst>
          </p:cNvPr>
          <p:cNvGrpSpPr/>
          <p:nvPr/>
        </p:nvGrpSpPr>
        <p:grpSpPr>
          <a:xfrm>
            <a:off x="244284" y="1134392"/>
            <a:ext cx="3706465" cy="2042614"/>
            <a:chOff x="280587" y="1547245"/>
            <a:chExt cx="3706465" cy="2042614"/>
          </a:xfrm>
        </p:grpSpPr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xmlns="" id="{30F26744-8FDB-4E00-B4F5-B4A0340049C7}"/>
                </a:ext>
              </a:extLst>
            </p:cNvPr>
            <p:cNvCxnSpPr/>
            <p:nvPr/>
          </p:nvCxnSpPr>
          <p:spPr>
            <a:xfrm>
              <a:off x="2999655" y="2349345"/>
              <a:ext cx="98739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88">
              <a:extLst>
                <a:ext uri="{FF2B5EF4-FFF2-40B4-BE49-F238E27FC236}">
                  <a16:creationId xmlns:a16="http://schemas.microsoft.com/office/drawing/2014/main" xmlns="" id="{A183A477-9666-425A-9B4A-BB668FAE9845}"/>
                </a:ext>
              </a:extLst>
            </p:cNvPr>
            <p:cNvGrpSpPr/>
            <p:nvPr/>
          </p:nvGrpSpPr>
          <p:grpSpPr>
            <a:xfrm>
              <a:off x="280587" y="1547245"/>
              <a:ext cx="2717279" cy="2042614"/>
              <a:chOff x="280587" y="1547245"/>
              <a:chExt cx="2717279" cy="2042614"/>
            </a:xfrm>
          </p:grpSpPr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xmlns="" id="{876028B6-B464-4744-A0E6-1995274A2FB0}"/>
                  </a:ext>
                </a:extLst>
              </p:cNvPr>
              <p:cNvSpPr/>
              <p:nvPr/>
            </p:nvSpPr>
            <p:spPr>
              <a:xfrm>
                <a:off x="294234" y="2204864"/>
                <a:ext cx="2676337" cy="1384995"/>
              </a:xfrm>
              <a:prstGeom prst="rect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txBody>
              <a:bodyPr wrap="square" anchor="ctr">
                <a:spAutoFit/>
              </a:bodyPr>
              <a:lstStyle/>
              <a:p>
                <a:pPr algn="just"/>
                <a:r>
                  <a:rPr lang="ru-RU" sz="1400" b="1" dirty="0" smtClean="0"/>
                  <a:t>Формирование навыков проектной деятельности средствами ролевых игр у обучающихся в школе (на примере экологических исследований)</a:t>
                </a:r>
                <a:endParaRPr lang="en-US" sz="1400" b="1" noProof="1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xmlns="" id="{9E334815-CBB6-478F-8F4C-28B01147D26E}"/>
                  </a:ext>
                </a:extLst>
              </p:cNvPr>
              <p:cNvSpPr txBox="1"/>
              <p:nvPr/>
            </p:nvSpPr>
            <p:spPr>
              <a:xfrm>
                <a:off x="280587" y="1547245"/>
                <a:ext cx="2717279" cy="707886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txBody>
              <a:bodyPr wrap="square" rtlCol="0" anchor="b">
                <a:spAutoFit/>
              </a:bodyPr>
              <a:lstStyle/>
              <a:p>
                <a:pPr algn="ctr"/>
                <a:r>
                  <a:rPr lang="ru-RU" sz="2000" b="1" cap="all" noProof="1" smtClean="0">
                    <a:solidFill>
                      <a:schemeClr val="tx1">
                        <a:lumMod val="75000"/>
                      </a:schemeClr>
                    </a:solidFill>
                  </a:rPr>
                  <a:t>ФЕДЕРАЛЬНЫЙ УРОВЕНЬ</a:t>
                </a:r>
                <a:endParaRPr lang="en-US" sz="2000" b="1" cap="all" noProof="1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4" name="Group 91">
            <a:extLst>
              <a:ext uri="{FF2B5EF4-FFF2-40B4-BE49-F238E27FC236}">
                <a16:creationId xmlns:a16="http://schemas.microsoft.com/office/drawing/2014/main" xmlns="" id="{F7AD2C20-3E86-4640-B849-26BB66C301DF}"/>
              </a:ext>
            </a:extLst>
          </p:cNvPr>
          <p:cNvGrpSpPr/>
          <p:nvPr/>
        </p:nvGrpSpPr>
        <p:grpSpPr>
          <a:xfrm>
            <a:off x="271579" y="3567109"/>
            <a:ext cx="3720113" cy="1704340"/>
            <a:chOff x="266939" y="3229309"/>
            <a:chExt cx="3720113" cy="1704340"/>
          </a:xfrm>
        </p:grpSpPr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xmlns="" id="{FD5DAFE1-2881-46C1-9A44-23E87B9407EC}"/>
                </a:ext>
              </a:extLst>
            </p:cNvPr>
            <p:cNvCxnSpPr/>
            <p:nvPr/>
          </p:nvCxnSpPr>
          <p:spPr>
            <a:xfrm>
              <a:off x="2999655" y="3471850"/>
              <a:ext cx="98739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93">
              <a:extLst>
                <a:ext uri="{FF2B5EF4-FFF2-40B4-BE49-F238E27FC236}">
                  <a16:creationId xmlns:a16="http://schemas.microsoft.com/office/drawing/2014/main" xmlns="" id="{C818ABEC-5069-483B-AE9F-ADA67ADC8F0B}"/>
                </a:ext>
              </a:extLst>
            </p:cNvPr>
            <p:cNvGrpSpPr/>
            <p:nvPr/>
          </p:nvGrpSpPr>
          <p:grpSpPr>
            <a:xfrm>
              <a:off x="266939" y="3229309"/>
              <a:ext cx="2744575" cy="1704340"/>
              <a:chOff x="266939" y="3229309"/>
              <a:chExt cx="2744575" cy="1704340"/>
            </a:xfrm>
          </p:grpSpPr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xmlns="" id="{93FFB8E6-48EE-49D1-A940-BD04C229208B}"/>
                  </a:ext>
                </a:extLst>
              </p:cNvPr>
              <p:cNvSpPr/>
              <p:nvPr/>
            </p:nvSpPr>
            <p:spPr>
              <a:xfrm>
                <a:off x="389770" y="3764098"/>
                <a:ext cx="2399928" cy="1169551"/>
              </a:xfrm>
              <a:prstGeom prst="rect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txBody>
              <a:bodyPr wrap="square" anchor="ctr">
                <a:spAutoFit/>
              </a:bodyPr>
              <a:lstStyle/>
              <a:p>
                <a:pPr algn="just"/>
                <a:r>
                  <a:rPr lang="ru-RU" sz="1400" b="1" dirty="0" err="1" smtClean="0"/>
                  <a:t>Мегапроект</a:t>
                </a:r>
                <a:r>
                  <a:rPr lang="ru-RU" sz="1400" b="1" dirty="0" smtClean="0"/>
                  <a:t> «Возрождение» (в рамках реализации Концепции духовно-нравственного воспитания)</a:t>
                </a:r>
                <a:endParaRPr lang="en-US" sz="1400" b="1" noProof="1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xmlns="" id="{1DD0D1F1-20DC-43E5-8ABD-BF4EF6727942}"/>
                  </a:ext>
                </a:extLst>
              </p:cNvPr>
              <p:cNvSpPr txBox="1"/>
              <p:nvPr/>
            </p:nvSpPr>
            <p:spPr>
              <a:xfrm>
                <a:off x="266939" y="3229309"/>
                <a:ext cx="2744575" cy="584775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txBody>
              <a:bodyPr wrap="square" rtlCol="0" anchor="b">
                <a:spAutoFit/>
              </a:bodyPr>
              <a:lstStyle/>
              <a:p>
                <a:pPr algn="ctr"/>
                <a:r>
                  <a:rPr lang="ru-RU" sz="1600" b="1" cap="all" noProof="1" smtClean="0">
                    <a:solidFill>
                      <a:schemeClr val="tx1">
                        <a:lumMod val="75000"/>
                      </a:schemeClr>
                    </a:solidFill>
                  </a:rPr>
                  <a:t>МУНИЦИПАЛЬНЫЙ УРОВЕНЬ</a:t>
                </a:r>
                <a:endParaRPr lang="en-US" sz="1600" b="1" cap="all" noProof="1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6" name="Group 96">
            <a:extLst>
              <a:ext uri="{FF2B5EF4-FFF2-40B4-BE49-F238E27FC236}">
                <a16:creationId xmlns:a16="http://schemas.microsoft.com/office/drawing/2014/main" xmlns="" id="{061E59F6-0115-4D97-925E-ACC5056B4306}"/>
              </a:ext>
            </a:extLst>
          </p:cNvPr>
          <p:cNvGrpSpPr/>
          <p:nvPr/>
        </p:nvGrpSpPr>
        <p:grpSpPr>
          <a:xfrm>
            <a:off x="899377" y="5290141"/>
            <a:ext cx="3692817" cy="1180838"/>
            <a:chOff x="294235" y="4080329"/>
            <a:chExt cx="3692817" cy="1180838"/>
          </a:xfrm>
        </p:grpSpPr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xmlns="" id="{2B7659CE-AE44-460C-ABB2-41DD08E27157}"/>
                </a:ext>
              </a:extLst>
            </p:cNvPr>
            <p:cNvCxnSpPr/>
            <p:nvPr/>
          </p:nvCxnSpPr>
          <p:spPr>
            <a:xfrm>
              <a:off x="2999655" y="4582178"/>
              <a:ext cx="98739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98">
              <a:extLst>
                <a:ext uri="{FF2B5EF4-FFF2-40B4-BE49-F238E27FC236}">
                  <a16:creationId xmlns:a16="http://schemas.microsoft.com/office/drawing/2014/main" xmlns="" id="{F145410A-B090-431B-8938-4D113C43F33E}"/>
                </a:ext>
              </a:extLst>
            </p:cNvPr>
            <p:cNvGrpSpPr/>
            <p:nvPr/>
          </p:nvGrpSpPr>
          <p:grpSpPr>
            <a:xfrm>
              <a:off x="294235" y="4080329"/>
              <a:ext cx="2468167" cy="1180838"/>
              <a:chOff x="294235" y="4080329"/>
              <a:chExt cx="2468167" cy="1180838"/>
            </a:xfrm>
          </p:grpSpPr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xmlns="" id="{7D264E91-8B1B-47CB-9C02-8A3EF64CD4E2}"/>
                  </a:ext>
                </a:extLst>
              </p:cNvPr>
              <p:cNvSpPr/>
              <p:nvPr/>
            </p:nvSpPr>
            <p:spPr>
              <a:xfrm>
                <a:off x="362474" y="4737947"/>
                <a:ext cx="2399928" cy="523220"/>
              </a:xfrm>
              <a:prstGeom prst="rect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txBody>
              <a:bodyPr wrap="square" anchor="ctr">
                <a:spAutoFit/>
              </a:bodyPr>
              <a:lstStyle/>
              <a:p>
                <a:pPr algn="just"/>
                <a:r>
                  <a:rPr lang="ru-RU" sz="1400" b="1" dirty="0" smtClean="0"/>
                  <a:t>Апробация вариативной  модели наставничества</a:t>
                </a:r>
                <a:endParaRPr lang="en-US" sz="1400" b="1" noProof="1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xmlns="" id="{F8FCC9C7-6A6D-4A3A-9B4B-909279C8ADBC}"/>
                  </a:ext>
                </a:extLst>
              </p:cNvPr>
              <p:cNvSpPr txBox="1"/>
              <p:nvPr/>
            </p:nvSpPr>
            <p:spPr>
              <a:xfrm>
                <a:off x="294235" y="4080329"/>
                <a:ext cx="2399928" cy="584775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txBody>
              <a:bodyPr wrap="square" rtlCol="0" anchor="b">
                <a:spAutoFit/>
              </a:bodyPr>
              <a:lstStyle/>
              <a:p>
                <a:pPr algn="ctr"/>
                <a:r>
                  <a:rPr lang="ru-RU" sz="1600" b="1" cap="all" noProof="1" smtClean="0">
                    <a:solidFill>
                      <a:schemeClr val="tx1">
                        <a:lumMod val="75000"/>
                      </a:schemeClr>
                    </a:solidFill>
                  </a:rPr>
                  <a:t>МУНИЦИПАЛЬНЫЙ УРОВЕНЬ</a:t>
                </a:r>
                <a:endParaRPr lang="en-US" sz="1600" b="1" cap="all" noProof="1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8" name="Group 101">
            <a:extLst>
              <a:ext uri="{FF2B5EF4-FFF2-40B4-BE49-F238E27FC236}">
                <a16:creationId xmlns:a16="http://schemas.microsoft.com/office/drawing/2014/main" xmlns="" id="{50E545EE-460A-40CA-A9E6-3E29800FF978}"/>
              </a:ext>
            </a:extLst>
          </p:cNvPr>
          <p:cNvGrpSpPr/>
          <p:nvPr/>
        </p:nvGrpSpPr>
        <p:grpSpPr>
          <a:xfrm>
            <a:off x="8260880" y="1774209"/>
            <a:ext cx="3641525" cy="935576"/>
            <a:chOff x="8256240" y="3148506"/>
            <a:chExt cx="3641525" cy="935576"/>
          </a:xfrm>
        </p:grpSpPr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xmlns="" id="{D2CC59CE-49CA-474D-8995-59D8ACD20822}"/>
                </a:ext>
              </a:extLst>
            </p:cNvPr>
            <p:cNvCxnSpPr/>
            <p:nvPr/>
          </p:nvCxnSpPr>
          <p:spPr>
            <a:xfrm>
              <a:off x="8256240" y="3890598"/>
              <a:ext cx="987397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103">
              <a:extLst>
                <a:ext uri="{FF2B5EF4-FFF2-40B4-BE49-F238E27FC236}">
                  <a16:creationId xmlns:a16="http://schemas.microsoft.com/office/drawing/2014/main" xmlns="" id="{324FE037-D6D8-41A9-9BBE-875C181A2CD6}"/>
                </a:ext>
              </a:extLst>
            </p:cNvPr>
            <p:cNvGrpSpPr/>
            <p:nvPr/>
          </p:nvGrpSpPr>
          <p:grpSpPr>
            <a:xfrm>
              <a:off x="9180303" y="3148506"/>
              <a:ext cx="2717462" cy="935576"/>
              <a:chOff x="-23299" y="1607253"/>
              <a:chExt cx="2717462" cy="935576"/>
            </a:xfrm>
          </p:grpSpPr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xmlns="" id="{9D4DC690-1E00-448C-993C-C37FBBE7A732}"/>
                  </a:ext>
                </a:extLst>
              </p:cNvPr>
              <p:cNvSpPr/>
              <p:nvPr/>
            </p:nvSpPr>
            <p:spPr>
              <a:xfrm>
                <a:off x="17645" y="2235052"/>
                <a:ext cx="2661313" cy="307777"/>
              </a:xfrm>
              <a:prstGeom prst="rect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txBody>
              <a:bodyPr wrap="square" anchor="ctr">
                <a:spAutoFit/>
              </a:bodyPr>
              <a:lstStyle/>
              <a:p>
                <a:pPr algn="just"/>
                <a:r>
                  <a:rPr lang="ru-RU" sz="1400" b="1" dirty="0" smtClean="0"/>
                  <a:t>Основы лидерства</a:t>
                </a:r>
                <a:endParaRPr lang="en-US" sz="1400" noProof="1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xmlns="" id="{74A4C380-490F-40A7-9589-36922BF3605A}"/>
                  </a:ext>
                </a:extLst>
              </p:cNvPr>
              <p:cNvSpPr txBox="1"/>
              <p:nvPr/>
            </p:nvSpPr>
            <p:spPr>
              <a:xfrm>
                <a:off x="-23299" y="1607253"/>
                <a:ext cx="2717462" cy="646331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txBody>
              <a:bodyPr wrap="square" rtlCol="0" anchor="b">
                <a:spAutoFit/>
              </a:bodyPr>
              <a:lstStyle/>
              <a:p>
                <a:pPr algn="ctr"/>
                <a:r>
                  <a:rPr lang="ru-RU" b="1" cap="all" noProof="1" smtClean="0">
                    <a:solidFill>
                      <a:schemeClr val="tx1">
                        <a:lumMod val="75000"/>
                      </a:schemeClr>
                    </a:solidFill>
                  </a:rPr>
                  <a:t>РЕСПУБЛИКАНСКИЙ УРОВЕНЬ</a:t>
                </a:r>
                <a:endParaRPr lang="en-US" b="1" cap="all" noProof="1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0" name="Group 106">
            <a:extLst>
              <a:ext uri="{FF2B5EF4-FFF2-40B4-BE49-F238E27FC236}">
                <a16:creationId xmlns:a16="http://schemas.microsoft.com/office/drawing/2014/main" xmlns="" id="{2481DA37-AA4C-44D2-B399-103D142DE733}"/>
              </a:ext>
            </a:extLst>
          </p:cNvPr>
          <p:cNvGrpSpPr/>
          <p:nvPr/>
        </p:nvGrpSpPr>
        <p:grpSpPr>
          <a:xfrm>
            <a:off x="8274528" y="2797419"/>
            <a:ext cx="3655173" cy="1396282"/>
            <a:chOff x="8256240" y="3184033"/>
            <a:chExt cx="3655173" cy="1396282"/>
          </a:xfrm>
        </p:grpSpPr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xmlns="" id="{09E75245-7D83-426D-B721-016F5C4C5B70}"/>
                </a:ext>
              </a:extLst>
            </p:cNvPr>
            <p:cNvCxnSpPr/>
            <p:nvPr/>
          </p:nvCxnSpPr>
          <p:spPr>
            <a:xfrm>
              <a:off x="8256240" y="3890598"/>
              <a:ext cx="987397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8">
              <a:extLst>
                <a:ext uri="{FF2B5EF4-FFF2-40B4-BE49-F238E27FC236}">
                  <a16:creationId xmlns:a16="http://schemas.microsoft.com/office/drawing/2014/main" xmlns="" id="{E91567F1-55DC-4C25-8B0F-82AC5098C303}"/>
                </a:ext>
              </a:extLst>
            </p:cNvPr>
            <p:cNvGrpSpPr/>
            <p:nvPr/>
          </p:nvGrpSpPr>
          <p:grpSpPr>
            <a:xfrm>
              <a:off x="9153007" y="3184033"/>
              <a:ext cx="2758406" cy="1396282"/>
              <a:chOff x="-50595" y="1642780"/>
              <a:chExt cx="2758406" cy="1396282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xmlns="" id="{CC326516-9B0F-4660-9D44-1726D20AB1A9}"/>
                  </a:ext>
                </a:extLst>
              </p:cNvPr>
              <p:cNvSpPr/>
              <p:nvPr/>
            </p:nvSpPr>
            <p:spPr>
              <a:xfrm>
                <a:off x="-9651" y="2300398"/>
                <a:ext cx="2717462" cy="738664"/>
              </a:xfrm>
              <a:prstGeom prst="rect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txBody>
              <a:bodyPr wrap="square" anchor="ctr">
                <a:spAutoFit/>
              </a:bodyPr>
              <a:lstStyle/>
              <a:p>
                <a:pPr algn="just"/>
                <a:r>
                  <a:rPr lang="ru-RU" sz="1400" b="1" dirty="0" smtClean="0"/>
                  <a:t>Апробация образовательной </a:t>
                </a:r>
                <a:r>
                  <a:rPr lang="ru-RU" sz="1400" b="1" dirty="0" err="1" smtClean="0"/>
                  <a:t>онлайн-платформы</a:t>
                </a:r>
                <a:r>
                  <a:rPr lang="ru-RU" sz="1400" b="1" dirty="0" smtClean="0"/>
                  <a:t> «Открытая школа 2035»</a:t>
                </a:r>
                <a:endParaRPr lang="en-US" sz="1400" b="1" noProof="1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xmlns="" id="{7F113EFD-48BD-4FB5-8687-6C68F69C883D}"/>
                  </a:ext>
                </a:extLst>
              </p:cNvPr>
              <p:cNvSpPr txBox="1"/>
              <p:nvPr/>
            </p:nvSpPr>
            <p:spPr>
              <a:xfrm>
                <a:off x="-50595" y="1642780"/>
                <a:ext cx="2662871" cy="646331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txBody>
              <a:bodyPr wrap="square" rtlCol="0" anchor="b">
                <a:spAutoFit/>
              </a:bodyPr>
              <a:lstStyle/>
              <a:p>
                <a:pPr algn="ctr"/>
                <a:r>
                  <a:rPr lang="ru-RU" b="1" cap="all" noProof="1" smtClean="0">
                    <a:solidFill>
                      <a:schemeClr val="tx1">
                        <a:lumMod val="75000"/>
                      </a:schemeClr>
                    </a:solidFill>
                  </a:rPr>
                  <a:t>РЕСПУБЛИКАНСКИЙ УРОВЕНЬ</a:t>
                </a:r>
                <a:endParaRPr lang="en-US" b="1" cap="all" noProof="1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2" name="Group 111">
            <a:extLst>
              <a:ext uri="{FF2B5EF4-FFF2-40B4-BE49-F238E27FC236}">
                <a16:creationId xmlns:a16="http://schemas.microsoft.com/office/drawing/2014/main" xmlns="" id="{2A54FCBE-3351-44CB-AC14-2A99FDBA988B}"/>
              </a:ext>
            </a:extLst>
          </p:cNvPr>
          <p:cNvGrpSpPr/>
          <p:nvPr/>
        </p:nvGrpSpPr>
        <p:grpSpPr>
          <a:xfrm>
            <a:off x="8247232" y="4371956"/>
            <a:ext cx="3749150" cy="584775"/>
            <a:chOff x="8256240" y="3579818"/>
            <a:chExt cx="3749150" cy="584775"/>
          </a:xfrm>
        </p:grpSpPr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xmlns="" id="{87F515D5-52B8-424D-8C57-B7ACCFB85CC6}"/>
                </a:ext>
              </a:extLst>
            </p:cNvPr>
            <p:cNvCxnSpPr/>
            <p:nvPr/>
          </p:nvCxnSpPr>
          <p:spPr>
            <a:xfrm>
              <a:off x="8256240" y="3890598"/>
              <a:ext cx="987397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xmlns="" id="{DEFDBC77-E7DD-402C-8500-BBD57C61E974}"/>
                </a:ext>
              </a:extLst>
            </p:cNvPr>
            <p:cNvSpPr txBox="1"/>
            <p:nvPr/>
          </p:nvSpPr>
          <p:spPr>
            <a:xfrm>
              <a:off x="9402302" y="3579818"/>
              <a:ext cx="2603088" cy="584775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ru-RU" sz="1600" b="1" cap="all" noProof="1" smtClean="0">
                  <a:solidFill>
                    <a:schemeClr val="tx1">
                      <a:lumMod val="75000"/>
                    </a:schemeClr>
                  </a:solidFill>
                </a:rPr>
                <a:t>МУНИЦИПАЛЬНЫЙ УРОВЕНЬ</a:t>
              </a:r>
              <a:endParaRPr lang="en-US" sz="1600" b="1" cap="all" noProof="1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sp>
        <p:nvSpPr>
          <p:cNvPr id="56" name="Прямоугольник 55"/>
          <p:cNvSpPr/>
          <p:nvPr/>
        </p:nvSpPr>
        <p:spPr>
          <a:xfrm>
            <a:off x="195943" y="182880"/>
            <a:ext cx="117043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  <a:latin typeface="Arial Black" pitchFamily="34" charset="0"/>
              </a:rPr>
              <a:t>ИННОВАЦИОННАЯ И ЭКСПЕРИМЕНТАЛЬНАЯ ДЕЯТЕЛЬНОСТЬ</a:t>
            </a:r>
          </a:p>
          <a:p>
            <a:pPr algn="ctr"/>
            <a:r>
              <a:rPr lang="ru-RU" sz="2400" dirty="0" smtClean="0">
                <a:solidFill>
                  <a:schemeClr val="tx2"/>
                </a:solidFill>
                <a:latin typeface="Arial Black" pitchFamily="34" charset="0"/>
              </a:rPr>
              <a:t> В ГИМНАЗИИ</a:t>
            </a:r>
            <a:endParaRPr lang="ru-RU" sz="2400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57" name="Rectangle 94">
            <a:extLst>
              <a:ext uri="{FF2B5EF4-FFF2-40B4-BE49-F238E27FC236}">
                <a16:creationId xmlns:a16="http://schemas.microsoft.com/office/drawing/2014/main" xmlns="" id="{93FFB8E6-48EE-49D1-A940-BD04C229208B}"/>
              </a:ext>
            </a:extLst>
          </p:cNvPr>
          <p:cNvSpPr/>
          <p:nvPr/>
        </p:nvSpPr>
        <p:spPr>
          <a:xfrm>
            <a:off x="9417855" y="4991277"/>
            <a:ext cx="2399928" cy="1600438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txBody>
          <a:bodyPr wrap="square" anchor="ctr">
            <a:spAutoFit/>
          </a:bodyPr>
          <a:lstStyle/>
          <a:p>
            <a:pPr algn="just"/>
            <a:r>
              <a:rPr lang="ru-RU" sz="1400" b="1" dirty="0" smtClean="0"/>
              <a:t>Апробация эффективных управленческих технологий по теме «Проектный офис как инструмент развития проектировочных компетенций педагогических кадров»</a:t>
            </a:r>
            <a:endParaRPr lang="en-US" sz="1400" b="1" noProof="1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59" name="Picture 5" descr="C:\Users\zulfiya\Pictures\Инновационная-культура-организаци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8099" y="6143625"/>
            <a:ext cx="4217987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4557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719667" y="620713"/>
            <a:ext cx="10972800" cy="1143000"/>
          </a:xfrm>
        </p:spPr>
        <p:txBody>
          <a:bodyPr>
            <a:noAutofit/>
          </a:bodyPr>
          <a:lstStyle/>
          <a:p>
            <a:pPr algn="ctr"/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Образовательные достижения учащихся гимназии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2744483" y="2132856"/>
            <a:ext cx="6922640" cy="3461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6" descr="https://www.volynnews.com/files/news/2016/02-29/181050/1.jpg"/>
          <p:cNvSpPr>
            <a:spLocks noChangeAspect="1" noChangeArrowheads="1"/>
          </p:cNvSpPr>
          <p:nvPr/>
        </p:nvSpPr>
        <p:spPr bwMode="auto">
          <a:xfrm>
            <a:off x="198967" y="-144463"/>
            <a:ext cx="4064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29775" name="Прямоугольник 8"/>
          <p:cNvSpPr>
            <a:spLocks noChangeArrowheads="1"/>
          </p:cNvSpPr>
          <p:nvPr/>
        </p:nvSpPr>
        <p:spPr bwMode="auto">
          <a:xfrm>
            <a:off x="605367" y="476250"/>
            <a:ext cx="8947151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Результаты </a:t>
            </a:r>
            <a:r>
              <a:rPr lang="ru-RU" altLang="ru-RU" sz="32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ЕГЭ-2020 </a:t>
            </a:r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по гимназии</a:t>
            </a:r>
            <a:endParaRPr lang="ru-RU" altLang="ru-RU" sz="3200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Picture 2" descr="C:\Users\Guliya\Desktop\ЕГЭ-ЕГЭ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45133" y="427039"/>
            <a:ext cx="1727200" cy="7699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72442" y="1238281"/>
          <a:ext cx="8286750" cy="4899162"/>
        </p:xfrm>
        <a:graphic>
          <a:graphicData uri="http://schemas.openxmlformats.org/drawingml/2006/table">
            <a:tbl>
              <a:tblPr/>
              <a:tblGrid>
                <a:gridCol w="2017713"/>
                <a:gridCol w="1196975"/>
                <a:gridCol w="1873250"/>
                <a:gridCol w="1408112"/>
                <a:gridCol w="1790700"/>
              </a:tblGrid>
              <a:tr h="98583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сдавали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Минимальный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Максимальный балл по гимназии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</a:tr>
              <a:tr h="3286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75.7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</a:tr>
              <a:tr h="62719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 (профильная)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</a:tr>
              <a:tr h="65722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</a:tr>
              <a:tr h="3286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</a:tr>
              <a:tr h="3286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</a:tr>
              <a:tr h="3286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</a:tr>
              <a:tr h="3286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</a:tr>
              <a:tr h="3286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</a:tr>
              <a:tr h="3286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</a:tr>
              <a:tr h="3286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44192239"/>
              </p:ext>
            </p:extLst>
          </p:nvPr>
        </p:nvGraphicFramePr>
        <p:xfrm>
          <a:off x="838197" y="800100"/>
          <a:ext cx="10591802" cy="56902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48685"/>
                <a:gridCol w="1781039"/>
                <a:gridCol w="1781039"/>
                <a:gridCol w="1781039"/>
              </a:tblGrid>
              <a:tr h="9843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Показатели</a:t>
                      </a:r>
                      <a:endParaRPr lang="ru-RU" sz="2400" b="1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t-RU" sz="2400" b="1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400" b="1" dirty="0" smtClean="0">
                          <a:effectLst/>
                        </a:rPr>
                        <a:t>2017-2018</a:t>
                      </a:r>
                      <a:endParaRPr lang="ru-RU" sz="24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400" b="1" dirty="0">
                          <a:effectLst/>
                        </a:rPr>
                        <a:t>2018-2019 </a:t>
                      </a:r>
                      <a:endParaRPr lang="ru-RU" sz="2400" b="1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400" b="1" dirty="0">
                          <a:effectLst/>
                        </a:rPr>
                        <a:t>201</a:t>
                      </a:r>
                      <a:r>
                        <a:rPr lang="ru-RU" sz="2400" b="1" dirty="0">
                          <a:effectLst/>
                        </a:rPr>
                        <a:t>9</a:t>
                      </a:r>
                      <a:r>
                        <a:rPr lang="tt-RU" sz="2400" b="1" dirty="0">
                          <a:effectLst/>
                        </a:rPr>
                        <a:t>-20</a:t>
                      </a:r>
                      <a:r>
                        <a:rPr lang="ru-RU" sz="2400" b="1" dirty="0">
                          <a:effectLst/>
                        </a:rPr>
                        <a:t>20 </a:t>
                      </a:r>
                      <a:endParaRPr lang="ru-RU" sz="2400" b="1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761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400" b="1" dirty="0">
                          <a:effectLst/>
                        </a:rPr>
                        <a:t>9 </a:t>
                      </a:r>
                      <a:r>
                        <a:rPr lang="ru-RU" sz="2400" b="1" dirty="0">
                          <a:effectLst/>
                        </a:rPr>
                        <a:t>классы</a:t>
                      </a:r>
                      <a:endParaRPr lang="ru-RU" sz="2400" b="1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400" i="1" dirty="0">
                          <a:effectLst/>
                        </a:rPr>
                        <a:t>59</a:t>
                      </a:r>
                      <a:endParaRPr lang="ru-RU" sz="2400" i="1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400" i="1" dirty="0">
                          <a:effectLst/>
                        </a:rPr>
                        <a:t>51</a:t>
                      </a:r>
                      <a:endParaRPr lang="ru-RU" sz="2400" i="1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400" i="1" dirty="0">
                          <a:effectLst/>
                        </a:rPr>
                        <a:t>5</a:t>
                      </a:r>
                      <a:r>
                        <a:rPr lang="ru-RU" sz="2400" i="1" dirty="0">
                          <a:effectLst/>
                        </a:rPr>
                        <a:t>7</a:t>
                      </a:r>
                      <a:endParaRPr lang="ru-RU" sz="2400" i="1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761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   имеют </a:t>
                      </a:r>
                      <a:r>
                        <a:rPr lang="ru-RU" sz="2400" dirty="0">
                          <a:effectLst/>
                        </a:rPr>
                        <a:t>аттестат особого образца</a:t>
                      </a:r>
                      <a:endParaRPr lang="ru-RU" sz="24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400" i="1" dirty="0">
                          <a:effectLst/>
                        </a:rPr>
                        <a:t>6</a:t>
                      </a:r>
                      <a:endParaRPr lang="ru-RU" sz="2400" i="1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400" i="1" dirty="0">
                          <a:effectLst/>
                        </a:rPr>
                        <a:t>2</a:t>
                      </a:r>
                      <a:endParaRPr lang="ru-RU" sz="2400" i="1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>
                          <a:effectLst/>
                        </a:rPr>
                        <a:t>7</a:t>
                      </a:r>
                      <a:endParaRPr lang="ru-RU" sz="2400" i="1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761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400" b="1" dirty="0">
                          <a:effectLst/>
                        </a:rPr>
                        <a:t>11 </a:t>
                      </a:r>
                      <a:r>
                        <a:rPr lang="ru-RU" sz="2400" b="1" dirty="0">
                          <a:effectLst/>
                        </a:rPr>
                        <a:t>классы</a:t>
                      </a:r>
                      <a:endParaRPr lang="ru-RU" sz="2400" b="1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400" i="1" dirty="0">
                          <a:effectLst/>
                        </a:rPr>
                        <a:t>17</a:t>
                      </a:r>
                      <a:endParaRPr lang="ru-RU" sz="2400" i="1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400" i="1" dirty="0">
                          <a:effectLst/>
                        </a:rPr>
                        <a:t>15</a:t>
                      </a:r>
                      <a:endParaRPr lang="ru-RU" sz="2400" i="1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>
                          <a:effectLst/>
                        </a:rPr>
                        <a:t>24</a:t>
                      </a:r>
                      <a:endParaRPr lang="ru-RU" sz="2400" i="1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761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   из </a:t>
                      </a:r>
                      <a:r>
                        <a:rPr lang="ru-RU" sz="2400" dirty="0">
                          <a:effectLst/>
                        </a:rPr>
                        <a:t>них с  медалью</a:t>
                      </a:r>
                      <a:endParaRPr lang="ru-RU" sz="24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400" i="1" dirty="0">
                          <a:effectLst/>
                        </a:rPr>
                        <a:t>2</a:t>
                      </a:r>
                      <a:endParaRPr lang="ru-RU" sz="2400" i="1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400" i="1" dirty="0">
                          <a:effectLst/>
                        </a:rPr>
                        <a:t>2</a:t>
                      </a:r>
                      <a:endParaRPr lang="ru-RU" sz="2400" i="1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>
                          <a:effectLst/>
                        </a:rPr>
                        <a:t>5</a:t>
                      </a:r>
                      <a:endParaRPr lang="ru-RU" sz="2400" i="1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9843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   в </a:t>
                      </a:r>
                      <a:r>
                        <a:rPr lang="ru-RU" sz="2400" dirty="0">
                          <a:effectLst/>
                        </a:rPr>
                        <a:t>том числе: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медаль «За </a:t>
                      </a:r>
                      <a:r>
                        <a:rPr lang="ru-RU" sz="2400" dirty="0">
                          <a:effectLst/>
                        </a:rPr>
                        <a:t>отличные успехи в </a:t>
                      </a:r>
                      <a:r>
                        <a:rPr lang="ru-RU" sz="2400" dirty="0" smtClean="0">
                          <a:effectLst/>
                        </a:rPr>
                        <a:t>      обучении</a:t>
                      </a:r>
                      <a:r>
                        <a:rPr lang="ru-RU" sz="2400" dirty="0">
                          <a:effectLst/>
                        </a:rPr>
                        <a:t>»</a:t>
                      </a:r>
                      <a:endParaRPr lang="ru-RU" sz="24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t-RU" sz="2400" i="1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400" i="1" dirty="0" smtClean="0">
                          <a:effectLst/>
                        </a:rPr>
                        <a:t>2</a:t>
                      </a:r>
                      <a:endParaRPr lang="ru-RU" sz="2400" i="1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400" i="1" dirty="0">
                          <a:effectLst/>
                        </a:rPr>
                        <a:t>2</a:t>
                      </a:r>
                      <a:endParaRPr lang="ru-RU" sz="2400" i="1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>
                          <a:effectLst/>
                        </a:rPr>
                        <a:t>5</a:t>
                      </a:r>
                      <a:endParaRPr lang="ru-RU" sz="2400" i="1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9843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   в </a:t>
                      </a:r>
                      <a:r>
                        <a:rPr lang="ru-RU" sz="2400" dirty="0">
                          <a:effectLst/>
                        </a:rPr>
                        <a:t>том числе</a:t>
                      </a:r>
                      <a:r>
                        <a:rPr lang="ru-RU" sz="2400" dirty="0" smtClean="0">
                          <a:effectLst/>
                        </a:rPr>
                        <a:t>: 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Республиканская</a:t>
                      </a:r>
                      <a:r>
                        <a:rPr lang="ru-RU" sz="2400" baseline="0" dirty="0" smtClean="0">
                          <a:effectLst/>
                        </a:rPr>
                        <a:t> м</a:t>
                      </a:r>
                      <a:r>
                        <a:rPr lang="ru-RU" sz="2400" dirty="0" smtClean="0">
                          <a:effectLst/>
                        </a:rPr>
                        <a:t>едаль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«За </a:t>
                      </a:r>
                      <a:r>
                        <a:rPr lang="ru-RU" sz="2400" dirty="0">
                          <a:effectLst/>
                        </a:rPr>
                        <a:t>отличные успехи </a:t>
                      </a:r>
                      <a:r>
                        <a:rPr lang="ru-RU" sz="2400" dirty="0" smtClean="0">
                          <a:effectLst/>
                        </a:rPr>
                        <a:t>в обучении</a:t>
                      </a:r>
                      <a:r>
                        <a:rPr lang="ru-RU" sz="2400" dirty="0">
                          <a:effectLst/>
                        </a:rPr>
                        <a:t>»</a:t>
                      </a:r>
                      <a:endParaRPr lang="ru-RU" sz="24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400" dirty="0" smtClean="0">
                          <a:effectLst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400" dirty="0" smtClean="0">
                          <a:effectLst/>
                        </a:rPr>
                        <a:t> -</a:t>
                      </a:r>
                      <a:endParaRPr lang="ru-RU" sz="24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400" dirty="0">
                          <a:effectLst/>
                        </a:rPr>
                        <a:t>-</a:t>
                      </a:r>
                      <a:endParaRPr lang="ru-RU" sz="24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400" dirty="0">
                          <a:effectLst/>
                        </a:rPr>
                        <a:t>-</a:t>
                      </a:r>
                      <a:endParaRPr lang="ru-RU" sz="24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261068" y="222250"/>
            <a:ext cx="672331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Black" pitchFamily="34" charset="0"/>
                <a:ea typeface="SimSun" pitchFamily="2" charset="-122"/>
                <a:cs typeface="Times New Roman" pitchFamily="18" charset="0"/>
              </a:rPr>
              <a:t>ВЫПУСК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Black" pitchFamily="34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Black" pitchFamily="34" charset="0"/>
                <a:ea typeface="SimSun" pitchFamily="2" charset="-122"/>
                <a:cs typeface="Times New Roman" pitchFamily="18" charset="0"/>
              </a:rPr>
              <a:t>ОБУЧАЮЩИХСЯ ИЗ ШКОЛЫ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: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855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94363146"/>
              </p:ext>
            </p:extLst>
          </p:nvPr>
        </p:nvGraphicFramePr>
        <p:xfrm>
          <a:off x="480647" y="1044820"/>
          <a:ext cx="11183816" cy="4921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04645" y="808893"/>
            <a:ext cx="7281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МЕДАЛИСТЫ–2020</a:t>
            </a:r>
            <a:endParaRPr lang="ru-RU" sz="2400" b="1" dirty="0">
              <a:solidFill>
                <a:schemeClr val="tx2"/>
              </a:solidFill>
            </a:endParaRPr>
          </a:p>
        </p:txBody>
      </p:sp>
      <p:pic>
        <p:nvPicPr>
          <p:cNvPr id="1028" name="Picture 4" descr="C:\Users\admin\Desktop\443.png"/>
          <p:cNvPicPr>
            <a:picLocks noChangeAspect="1" noChangeArrowheads="1"/>
          </p:cNvPicPr>
          <p:nvPr/>
        </p:nvPicPr>
        <p:blipFill>
          <a:blip r:embed="rId3" cstate="print">
            <a:lum contrast="-9000"/>
          </a:blip>
          <a:srcRect/>
          <a:stretch>
            <a:fillRect/>
          </a:stretch>
        </p:blipFill>
        <p:spPr bwMode="auto">
          <a:xfrm>
            <a:off x="7195087" y="222741"/>
            <a:ext cx="1372929" cy="13364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2884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259308" y="333375"/>
            <a:ext cx="11515710" cy="1285875"/>
          </a:xfrm>
        </p:spPr>
        <p:txBody>
          <a:bodyPr/>
          <a:lstStyle/>
          <a:p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МОНИТОРИНГ РЕЗУЛЬТАТОВ </a:t>
            </a:r>
            <a:b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</a:br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ВСЕРОССИЙСКИХ ПРОВЕРОЧНЫХ РАБОТ </a:t>
            </a:r>
            <a:b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</a:br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В 4 КЛАССАХ</a:t>
            </a:r>
          </a:p>
        </p:txBody>
      </p:sp>
      <p:pic>
        <p:nvPicPr>
          <p:cNvPr id="5124" name="Рисунок 8" descr="ВПР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39290" y="247391"/>
            <a:ext cx="2095500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9"/>
          <p:cNvGrpSpPr/>
          <p:nvPr/>
        </p:nvGrpSpPr>
        <p:grpSpPr>
          <a:xfrm>
            <a:off x="3629302" y="4150093"/>
            <a:ext cx="2607421" cy="1359683"/>
            <a:chOff x="3821326" y="3817808"/>
            <a:chExt cx="2607421" cy="1359683"/>
          </a:xfrm>
        </p:grpSpPr>
        <p:sp>
          <p:nvSpPr>
            <p:cNvPr id="5" name="Freeform 3720"/>
            <p:cNvSpPr>
              <a:spLocks/>
            </p:cNvSpPr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3721"/>
            <p:cNvSpPr>
              <a:spLocks/>
            </p:cNvSpPr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93"/>
          <p:cNvGrpSpPr/>
          <p:nvPr/>
        </p:nvGrpSpPr>
        <p:grpSpPr>
          <a:xfrm>
            <a:off x="3858220" y="1991706"/>
            <a:ext cx="2378502" cy="1241451"/>
            <a:chOff x="4050244" y="1659421"/>
            <a:chExt cx="2378502" cy="1241451"/>
          </a:xfrm>
        </p:grpSpPr>
        <p:sp>
          <p:nvSpPr>
            <p:cNvPr id="8" name="Freeform 3723"/>
            <p:cNvSpPr>
              <a:spLocks/>
            </p:cNvSpPr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3724"/>
            <p:cNvSpPr>
              <a:spLocks/>
            </p:cNvSpPr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100"/>
          <p:cNvGrpSpPr/>
          <p:nvPr/>
        </p:nvGrpSpPr>
        <p:grpSpPr>
          <a:xfrm>
            <a:off x="3167688" y="2893548"/>
            <a:ext cx="3069033" cy="1601181"/>
            <a:chOff x="3359712" y="2561263"/>
            <a:chExt cx="3069033" cy="1601181"/>
          </a:xfrm>
        </p:grpSpPr>
        <p:sp>
          <p:nvSpPr>
            <p:cNvPr id="11" name="Freeform 3729"/>
            <p:cNvSpPr>
              <a:spLocks/>
            </p:cNvSpPr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3730"/>
            <p:cNvSpPr>
              <a:spLocks/>
            </p:cNvSpPr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96"/>
          <p:cNvGrpSpPr/>
          <p:nvPr/>
        </p:nvGrpSpPr>
        <p:grpSpPr>
          <a:xfrm>
            <a:off x="6236721" y="3684707"/>
            <a:ext cx="2606163" cy="1360941"/>
            <a:chOff x="6428745" y="3352422"/>
            <a:chExt cx="2606163" cy="1360941"/>
          </a:xfrm>
        </p:grpSpPr>
        <p:sp>
          <p:nvSpPr>
            <p:cNvPr id="14" name="Freeform 3732"/>
            <p:cNvSpPr>
              <a:spLocks/>
            </p:cNvSpPr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3733"/>
            <p:cNvSpPr>
              <a:spLocks/>
            </p:cNvSpPr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4"/>
          <p:cNvGrpSpPr/>
          <p:nvPr/>
        </p:nvGrpSpPr>
        <p:grpSpPr>
          <a:xfrm>
            <a:off x="6236721" y="1527579"/>
            <a:ext cx="2381016" cy="1241449"/>
            <a:chOff x="6428745" y="1195294"/>
            <a:chExt cx="2381016" cy="1241449"/>
          </a:xfrm>
        </p:grpSpPr>
        <p:sp>
          <p:nvSpPr>
            <p:cNvPr id="17" name="Freeform 3735"/>
            <p:cNvSpPr>
              <a:spLocks/>
            </p:cNvSpPr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3736"/>
            <p:cNvSpPr>
              <a:spLocks/>
            </p:cNvSpPr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95"/>
          <p:cNvGrpSpPr/>
          <p:nvPr/>
        </p:nvGrpSpPr>
        <p:grpSpPr>
          <a:xfrm>
            <a:off x="6236723" y="2429421"/>
            <a:ext cx="3070292" cy="1601181"/>
            <a:chOff x="6428747" y="2097136"/>
            <a:chExt cx="3070292" cy="1601181"/>
          </a:xfrm>
        </p:grpSpPr>
        <p:sp>
          <p:nvSpPr>
            <p:cNvPr id="20" name="Freeform 3741"/>
            <p:cNvSpPr>
              <a:spLocks/>
            </p:cNvSpPr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3742"/>
            <p:cNvSpPr>
              <a:spLocks/>
            </p:cNvSpPr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01"/>
          <p:cNvGrpSpPr/>
          <p:nvPr/>
        </p:nvGrpSpPr>
        <p:grpSpPr>
          <a:xfrm>
            <a:off x="4069532" y="2286032"/>
            <a:ext cx="586135" cy="586135"/>
            <a:chOff x="4261556" y="2688368"/>
            <a:chExt cx="586135" cy="586135"/>
          </a:xfrm>
        </p:grpSpPr>
        <p:sp>
          <p:nvSpPr>
            <p:cNvPr id="23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9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25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2" name="组合 102"/>
          <p:cNvGrpSpPr/>
          <p:nvPr/>
        </p:nvGrpSpPr>
        <p:grpSpPr>
          <a:xfrm>
            <a:off x="7816520" y="1821905"/>
            <a:ext cx="589908" cy="586135"/>
            <a:chOff x="8008544" y="2224241"/>
            <a:chExt cx="589908" cy="586135"/>
          </a:xfrm>
        </p:grpSpPr>
        <p:sp>
          <p:nvSpPr>
            <p:cNvPr id="30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105"/>
          <p:cNvGrpSpPr/>
          <p:nvPr/>
        </p:nvGrpSpPr>
        <p:grpSpPr>
          <a:xfrm>
            <a:off x="7968713" y="4006703"/>
            <a:ext cx="642736" cy="642736"/>
            <a:chOff x="8160737" y="4409039"/>
            <a:chExt cx="642736" cy="642736"/>
          </a:xfrm>
        </p:grpSpPr>
        <p:sp>
          <p:nvSpPr>
            <p:cNvPr id="33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9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35" name="Freeform 3766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3768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3769"/>
              <p:cNvSpPr>
                <a:spLocks/>
              </p:cNvSpPr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3770"/>
              <p:cNvSpPr>
                <a:spLocks/>
              </p:cNvSpPr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3771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3773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2" name="组合 106"/>
          <p:cNvGrpSpPr/>
          <p:nvPr/>
        </p:nvGrpSpPr>
        <p:grpSpPr>
          <a:xfrm>
            <a:off x="3861994" y="4470832"/>
            <a:ext cx="642736" cy="642736"/>
            <a:chOff x="4054018" y="4873168"/>
            <a:chExt cx="642736" cy="642736"/>
          </a:xfrm>
        </p:grpSpPr>
        <p:sp>
          <p:nvSpPr>
            <p:cNvPr id="44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4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46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3776"/>
              <p:cNvSpPr>
                <a:spLocks/>
              </p:cNvSpPr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3" name="组合 103"/>
          <p:cNvGrpSpPr/>
          <p:nvPr/>
        </p:nvGrpSpPr>
        <p:grpSpPr>
          <a:xfrm>
            <a:off x="8278133" y="2806761"/>
            <a:ext cx="755938" cy="755938"/>
            <a:chOff x="8470157" y="3209097"/>
            <a:chExt cx="755938" cy="755938"/>
          </a:xfrm>
        </p:grpSpPr>
        <p:sp>
          <p:nvSpPr>
            <p:cNvPr id="50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5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52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78"/>
              <p:cNvSpPr>
                <a:spLocks/>
              </p:cNvSpPr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79"/>
              <p:cNvSpPr>
                <a:spLocks/>
              </p:cNvSpPr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80"/>
              <p:cNvSpPr>
                <a:spLocks/>
              </p:cNvSpPr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9" name="组合 104"/>
          <p:cNvGrpSpPr/>
          <p:nvPr/>
        </p:nvGrpSpPr>
        <p:grpSpPr>
          <a:xfrm>
            <a:off x="3439373" y="3272148"/>
            <a:ext cx="758455" cy="755938"/>
            <a:chOff x="3631397" y="3674484"/>
            <a:chExt cx="758455" cy="755938"/>
          </a:xfrm>
        </p:grpSpPr>
        <p:sp>
          <p:nvSpPr>
            <p:cNvPr id="5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1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59" name="Freeform 3786"/>
              <p:cNvSpPr>
                <a:spLocks/>
              </p:cNvSpPr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 3787"/>
              <p:cNvSpPr>
                <a:spLocks/>
              </p:cNvSpPr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1" name="TextBox 60"/>
          <p:cNvSpPr txBox="1"/>
          <p:nvPr/>
        </p:nvSpPr>
        <p:spPr>
          <a:xfrm>
            <a:off x="4443765" y="3208598"/>
            <a:ext cx="1479363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ИСТОРИЯ ОБЩЕСТВОЗНАНИЕ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546568" y="4025769"/>
            <a:ext cx="1410078" cy="585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ИСКУССТВО И СПОРТ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546567" y="2991826"/>
            <a:ext cx="1431610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МАТЕМАТИКА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264323" y="1815034"/>
            <a:ext cx="1637731" cy="585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ПЕРВЫЕ ШАГИ В НАУКУ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689426" y="2303685"/>
            <a:ext cx="1533954" cy="585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ЕСТЕСТВОЗНАНИЕ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689425" y="4610904"/>
            <a:ext cx="1356782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ФИЛОЛОГИЯ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itle 20"/>
          <p:cNvSpPr txBox="1">
            <a:spLocks/>
          </p:cNvSpPr>
          <p:nvPr/>
        </p:nvSpPr>
        <p:spPr>
          <a:xfrm>
            <a:off x="4827582" y="5895220"/>
            <a:ext cx="2467886" cy="465210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>
              <a:lnSpc>
                <a:spcPct val="120000"/>
              </a:lnSpc>
            </a:pPr>
            <a:r>
              <a:rPr lang="ru-RU" altLang="zh-CN" sz="2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ДЕКАБРЬ, 2019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195943" y="182880"/>
            <a:ext cx="117043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  <a:latin typeface="Arial Black" pitchFamily="34" charset="0"/>
              </a:rPr>
              <a:t>РАБОТА С ОДАРЕННЫМИ ДЕТЬМИ</a:t>
            </a:r>
          </a:p>
          <a:p>
            <a:pPr algn="ctr"/>
            <a:r>
              <a:rPr lang="en-US" sz="2400" dirty="0" smtClean="0">
                <a:solidFill>
                  <a:schemeClr val="tx2"/>
                </a:solidFill>
                <a:latin typeface="Arial Black" pitchFamily="34" charset="0"/>
              </a:rPr>
              <a:t>VI</a:t>
            </a:r>
            <a:r>
              <a:rPr lang="ru-RU" sz="2400" dirty="0" smtClean="0">
                <a:solidFill>
                  <a:schemeClr val="tx2"/>
                </a:solidFill>
                <a:latin typeface="Arial Black" pitchFamily="34" charset="0"/>
              </a:rPr>
              <a:t> ГИМНАЗИЧЕСКАЯ НПК «ТАКТАШЕВСКИЕ ЧТЕНИЯ»</a:t>
            </a:r>
            <a:endParaRPr lang="ru-RU" sz="2400" dirty="0">
              <a:solidFill>
                <a:schemeClr val="tx2"/>
              </a:solidFill>
              <a:latin typeface="Arial Black" pitchFamily="34" charset="0"/>
            </a:endParaRPr>
          </a:p>
        </p:txBody>
      </p:sp>
      <p:pic>
        <p:nvPicPr>
          <p:cNvPr id="60418" name="Picture 2" descr="https://edu.tatar.ru/upload/news/22232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932" y="1583093"/>
            <a:ext cx="2609147" cy="1719665"/>
          </a:xfrm>
          <a:prstGeom prst="rect">
            <a:avLst/>
          </a:prstGeom>
          <a:noFill/>
        </p:spPr>
      </p:pic>
      <p:pic>
        <p:nvPicPr>
          <p:cNvPr id="60419" name="Picture 3" descr="C:\Users\Зульфия\Downloads\IMG-20191213-WA0018 (1).jpg"/>
          <p:cNvPicPr>
            <a:picLocks noChangeAspect="1" noChangeArrowheads="1"/>
          </p:cNvPicPr>
          <p:nvPr/>
        </p:nvPicPr>
        <p:blipFill>
          <a:blip r:embed="rId3"/>
          <a:srcRect t="28645" b="11837"/>
          <a:stretch>
            <a:fillRect/>
          </a:stretch>
        </p:blipFill>
        <p:spPr bwMode="auto">
          <a:xfrm>
            <a:off x="9062113" y="1396562"/>
            <a:ext cx="2852382" cy="1273256"/>
          </a:xfrm>
          <a:prstGeom prst="rect">
            <a:avLst/>
          </a:prstGeom>
          <a:noFill/>
        </p:spPr>
      </p:pic>
      <p:pic>
        <p:nvPicPr>
          <p:cNvPr id="60420" name="Picture 4" descr="C:\Users\Зульфия\Downloads\IMG-20191213-WA0021 (1).jpg"/>
          <p:cNvPicPr>
            <a:picLocks noChangeAspect="1" noChangeArrowheads="1"/>
          </p:cNvPicPr>
          <p:nvPr/>
        </p:nvPicPr>
        <p:blipFill>
          <a:blip r:embed="rId4" cstate="print"/>
          <a:srcRect l="14235" t="12100" r="2491"/>
          <a:stretch>
            <a:fillRect/>
          </a:stretch>
        </p:blipFill>
        <p:spPr bwMode="auto">
          <a:xfrm>
            <a:off x="9294126" y="3444923"/>
            <a:ext cx="2388358" cy="1890783"/>
          </a:xfrm>
          <a:prstGeom prst="rect">
            <a:avLst/>
          </a:prstGeom>
          <a:noFill/>
        </p:spPr>
      </p:pic>
      <p:pic>
        <p:nvPicPr>
          <p:cNvPr id="60421" name="Picture 5" descr="C:\Users\Зульфия\Downloads\IMG-20191213-WA0024 (1).jpg"/>
          <p:cNvPicPr>
            <a:picLocks noChangeAspect="1" noChangeArrowheads="1"/>
          </p:cNvPicPr>
          <p:nvPr/>
        </p:nvPicPr>
        <p:blipFill>
          <a:blip r:embed="rId5"/>
          <a:srcRect l="5037" t="15037" r="7537" b="19590"/>
          <a:stretch>
            <a:fillRect/>
          </a:stretch>
        </p:blipFill>
        <p:spPr bwMode="auto">
          <a:xfrm>
            <a:off x="286603" y="3989271"/>
            <a:ext cx="2961564" cy="16609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54333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/>
      <p:bldP spid="64" grpId="0"/>
      <p:bldP spid="65" grpId="0"/>
      <p:bldP spid="66" grpId="0"/>
      <p:bldP spid="6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77921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Arial Black" pitchFamily="34" charset="0"/>
              </a:rPr>
              <a:t>Результаты участия школьников в олимпиадах (ВСОШ, республиканская, муниципальная на родном языке) в 2019-2020 учебном году</a:t>
            </a:r>
            <a:endParaRPr lang="ru-RU" sz="2000" dirty="0">
              <a:solidFill>
                <a:srgbClr val="002060"/>
              </a:solidFill>
              <a:latin typeface="Arial Black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04716" y="709428"/>
          <a:ext cx="11818962" cy="5412813"/>
        </p:xfrm>
        <a:graphic>
          <a:graphicData uri="http://schemas.openxmlformats.org/drawingml/2006/table">
            <a:tbl>
              <a:tblPr/>
              <a:tblGrid>
                <a:gridCol w="5813947"/>
                <a:gridCol w="1856095"/>
                <a:gridCol w="1037230"/>
                <a:gridCol w="1637731"/>
                <a:gridCol w="1473959"/>
              </a:tblGrid>
              <a:tr h="18062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Название олимпиады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Ф.И.О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участника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Результат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Уровень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ФИО учителя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62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>
                          <a:latin typeface="Times New Roman"/>
                          <a:ea typeface="Calibri"/>
                          <a:cs typeface="Times New Roman"/>
                        </a:rPr>
                        <a:t>РОШ по татарскому  языку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Фатихова Лейсан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Победитель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Республиканский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Нурмиева Г.В.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62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>
                          <a:latin typeface="Times New Roman"/>
                          <a:ea typeface="Calibri"/>
                          <a:cs typeface="Times New Roman"/>
                        </a:rPr>
                        <a:t>РОШ по татарскому  языку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Билалова Лилия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Призер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Республиканский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Нурмиева Г.В.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62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>
                          <a:latin typeface="Times New Roman"/>
                          <a:ea typeface="Calibri"/>
                          <a:cs typeface="Times New Roman"/>
                        </a:rPr>
                        <a:t>РОш по русской литературе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Галеева Герда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Победитель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Республиканский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Каюмова А.М.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62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b="1">
                          <a:latin typeface="Times New Roman"/>
                          <a:ea typeface="Calibri"/>
                          <a:cs typeface="Times New Roman"/>
                        </a:rPr>
                        <a:t>РОш по русской литературе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Тимерханова Алия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Призер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Республиканский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Бикметова Р.И.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62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latin typeface="Times New Roman"/>
                          <a:ea typeface="Calibri"/>
                          <a:cs typeface="Times New Roman"/>
                        </a:rPr>
                        <a:t>РОШ по татарскому  языку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Фатихова Миляуша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Победитель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Муниципальный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Нурмиева Г.В.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62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latin typeface="Times New Roman"/>
                          <a:ea typeface="Calibri"/>
                          <a:cs typeface="Times New Roman"/>
                        </a:rPr>
                        <a:t>РОШ по русской литературе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Галеева Герда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Призер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Каюмова А.М.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62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latin typeface="Times New Roman"/>
                          <a:ea typeface="Calibri"/>
                          <a:cs typeface="Times New Roman"/>
                        </a:rPr>
                        <a:t>РОШ по русской литературе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Каюмов Камиль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Призер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Бикметова Р.И.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62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latin typeface="Times New Roman"/>
                          <a:ea typeface="Calibri"/>
                          <a:cs typeface="Times New Roman"/>
                        </a:rPr>
                        <a:t>РОШ по русской литературе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Тимерханова Алия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Призер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Бикметова Р.И.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62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latin typeface="Times New Roman"/>
                          <a:ea typeface="Calibri"/>
                          <a:cs typeface="Times New Roman"/>
                        </a:rPr>
                        <a:t>РОШ по русской литературе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Сабирзянова Алина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Призер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Бикметова Р.И.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62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latin typeface="Times New Roman"/>
                          <a:ea typeface="Calibri"/>
                          <a:cs typeface="Times New Roman"/>
                        </a:rPr>
                        <a:t>ВОШ по английскому языку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Гарданов Тимур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Призер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Файзуллина А.В.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62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>
                          <a:latin typeface="Times New Roman"/>
                          <a:ea typeface="Calibri"/>
                          <a:cs typeface="Times New Roman"/>
                        </a:rPr>
                        <a:t>ВОШ по математике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Надиманов Ахмед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Призер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Гильмиева Г.Г.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2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Городская олимпиада по биологии среди национальных школ г. Казани.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Мухаметзянов Ильсаф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Призер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Муниципальный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1435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Муллаянова З.К.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Городская олимпиада по физике  среди национальных школ г. Казани.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Надиманов Ахмед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Призер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1435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Гаязова З.Ш.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16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Городская олимпиада по физике  среди национальных школ г. Казани.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Шайхутдинов Карим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Призер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1435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Гаязова З.Ш.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7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Городская олимпиада по математике среди национальных школ г. Казани.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Валиева Азалия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Призер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1435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Галиева Г.Р.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3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Городская олимпиада по математике среди национальных школ г. Казани.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Гарданов Тимур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Призер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1435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Гильмиева Г.Г.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Городская олимпиада по математике среди национальных школ г. Казани.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Надиманов Ахмед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Призер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Гильмиева Г.Г.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9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Городская олимпиада по математике среди национальных школ г. Казани.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Сабирзянова Алина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Призер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Гильмиева Г.Г.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4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Городская олимпиада по математике среди национальных школ г. Казани.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Хубеева Камилла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Призер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Гильмиева Г.Г.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79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Городская олимпиада по математике среди национальных школ г. Казани.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Фатихова Ляйсан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Призер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Гильмиева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Г.Г.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49" marR="29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77921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Arial Black" pitchFamily="34" charset="0"/>
              </a:rPr>
              <a:t>Результаты участия школьников в олимпиадах </a:t>
            </a:r>
            <a:br>
              <a:rPr lang="ru-RU" sz="20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Arial Black" pitchFamily="34" charset="0"/>
              </a:rPr>
              <a:t>(ВСОШ, РОШ, муниципальная на родном языке) в 2019-2020 учебном году</a:t>
            </a:r>
            <a:endParaRPr lang="ru-RU" sz="2000" dirty="0">
              <a:solidFill>
                <a:srgbClr val="002060"/>
              </a:solidFill>
              <a:latin typeface="Arial Black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16697" y="997210"/>
          <a:ext cx="11320377" cy="3431540"/>
        </p:xfrm>
        <a:graphic>
          <a:graphicData uri="http://schemas.openxmlformats.org/drawingml/2006/table">
            <a:tbl>
              <a:tblPr/>
              <a:tblGrid>
                <a:gridCol w="897797"/>
                <a:gridCol w="4973302"/>
                <a:gridCol w="1918496"/>
                <a:gridCol w="1765391"/>
                <a:gridCol w="1765391"/>
              </a:tblGrid>
              <a:tr h="1530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№п\п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Критерий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2017-2018 у.г.</a:t>
                      </a: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2018-2019 у.г. 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2019-2020у.г. 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0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Призер РОШ</a:t>
                      </a:r>
                      <a:r>
                        <a:rPr lang="ru-RU" sz="14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latin typeface="Times New Roman"/>
                          <a:ea typeface="Calibri"/>
                          <a:cs typeface="Times New Roman"/>
                        </a:rPr>
                        <a:t>2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530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Победитель РОШ</a:t>
                      </a:r>
                      <a:r>
                        <a:rPr lang="ru-RU" sz="14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latin typeface="Times New Roman"/>
                          <a:ea typeface="Calibri"/>
                          <a:cs typeface="Times New Roman"/>
                        </a:rPr>
                        <a:t>2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200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Призер муниципального этапа РОШ</a:t>
                      </a:r>
                      <a:r>
                        <a:rPr lang="ru-RU" sz="14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latin typeface="Times New Roman"/>
                          <a:ea typeface="Calibri"/>
                          <a:cs typeface="Times New Roman"/>
                        </a:rPr>
                        <a:t>4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593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Победитель муниципального этапа РОШ</a:t>
                      </a:r>
                      <a:r>
                        <a:rPr lang="ru-RU" sz="14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latin typeface="Times New Roman"/>
                          <a:ea typeface="Calibri"/>
                          <a:cs typeface="Times New Roman"/>
                        </a:rPr>
                        <a:t>1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</a:tr>
              <a:tr h="116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Призер муниципального этапа ВОШ</a:t>
                      </a:r>
                      <a:r>
                        <a:rPr lang="ru-RU" sz="14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>
                        <a:latin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latin typeface="Times New Roman"/>
                          <a:ea typeface="Calibri"/>
                          <a:cs typeface="Times New Roman"/>
                        </a:rPr>
                        <a:t>2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8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6.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Победитель муниципального этапа ВОШ</a:t>
                      </a:r>
                      <a:r>
                        <a:rPr lang="ru-RU" sz="14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latin typeface="Times New Roman"/>
                          <a:ea typeface="Calibri"/>
                          <a:cs typeface="Times New Roman"/>
                        </a:rPr>
                        <a:t>0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6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7.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Призер городской предметной олимпиады на татарском языке</a:t>
                      </a:r>
                      <a:r>
                        <a:rPr lang="ru-RU" sz="14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latin typeface="Times New Roman"/>
                          <a:ea typeface="Calibri"/>
                          <a:cs typeface="Times New Roman"/>
                        </a:rPr>
                        <a:t>9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3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8.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Победитель городской предметной олимпиады на татарском языке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>
                        <a:latin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ИТОГО:</a:t>
                      </a: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16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01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2" descr="https://edu.tatar.ru/upload/news/22660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864" y="4449124"/>
            <a:ext cx="1819891" cy="11994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4" descr="https://edu.tatar.ru/upload/news/2260112.jpg"/>
          <p:cNvPicPr>
            <a:picLocks noChangeAspect="1" noChangeArrowheads="1"/>
          </p:cNvPicPr>
          <p:nvPr/>
        </p:nvPicPr>
        <p:blipFill>
          <a:blip r:embed="rId3"/>
          <a:srcRect r="47246"/>
          <a:stretch>
            <a:fillRect/>
          </a:stretch>
        </p:blipFill>
        <p:spPr bwMode="auto">
          <a:xfrm>
            <a:off x="2224585" y="4621863"/>
            <a:ext cx="1323834" cy="1381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8" descr="https://edu.tatar.ru/upload/news/222984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952" y="4882732"/>
            <a:ext cx="1797334" cy="11846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10" descr="https://edu.tatar.ru/upload/news/220633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40990" y="5216322"/>
            <a:ext cx="1808447" cy="11919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12" descr="https://edu.tatar.ru/upload/news/2217426.jpg"/>
          <p:cNvPicPr>
            <a:picLocks noChangeAspect="1" noChangeArrowheads="1"/>
          </p:cNvPicPr>
          <p:nvPr/>
        </p:nvPicPr>
        <p:blipFill>
          <a:blip r:embed="rId6"/>
          <a:srcRect l="13903" r="10547"/>
          <a:stretch>
            <a:fillRect/>
          </a:stretch>
        </p:blipFill>
        <p:spPr bwMode="auto">
          <a:xfrm>
            <a:off x="7656395" y="4803964"/>
            <a:ext cx="1583140" cy="1381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6" descr="https://edu.tatar.ru/upload/news/223104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607964" y="4545826"/>
            <a:ext cx="2095500" cy="1381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9157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Результаты участия школьников</a:t>
            </a:r>
            <a:b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 в интеллектуальных мероприятиях</a:t>
            </a:r>
            <a:endParaRPr lang="ru-RU" sz="2400" dirty="0">
              <a:solidFill>
                <a:srgbClr val="002060"/>
              </a:solidFill>
              <a:latin typeface="Arial Black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8364" y="819342"/>
          <a:ext cx="11341288" cy="5779008"/>
        </p:xfrm>
        <a:graphic>
          <a:graphicData uri="http://schemas.openxmlformats.org/drawingml/2006/table">
            <a:tbl>
              <a:tblPr/>
              <a:tblGrid>
                <a:gridCol w="2389138"/>
                <a:gridCol w="1418588"/>
                <a:gridCol w="1569492"/>
                <a:gridCol w="1241946"/>
                <a:gridCol w="1738074"/>
                <a:gridCol w="1492025"/>
                <a:gridCol w="149202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Наименование  мероприятий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Количество участников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Количество победителей и призеров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Количество участников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Количество победителей и призеров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Количество участников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Количество победителей и призеров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2017/2018учебный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2018/2019учебный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2019/2020учебный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25575" algn="ctr"/>
                        </a:tabLs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Муниципальный	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116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58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130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60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111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57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Олимпиады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98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31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99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36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106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НПК, НИК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Конкурсы, игры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Республиканский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74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88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58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66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29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Олимпиады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41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47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42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НПК, НИК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Конкурсы, игры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Всероссийский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184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152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85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121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171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114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Олимпиады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87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108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35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95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144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80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НПК, НИК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Конкурсы, игры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90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35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44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Международный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89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146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85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29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44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Олимпиады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71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109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61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НПК, НИК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Конкурсы, игры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463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444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283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332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340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265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>
          <a:xfrm>
            <a:off x="838200" y="174057"/>
            <a:ext cx="10515600" cy="1325563"/>
          </a:xfrm>
        </p:spPr>
        <p:txBody>
          <a:bodyPr/>
          <a:lstStyle/>
          <a:p>
            <a:pPr algn="ctr"/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Сетевое взаимодействие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9378689" y="1157082"/>
            <a:ext cx="2154432" cy="1615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8984953" y="5287650"/>
            <a:ext cx="2548169" cy="1177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893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5884" y="4652963"/>
            <a:ext cx="24638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2804013" y="1729991"/>
            <a:ext cx="6324729" cy="3557659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267092" y="5330982"/>
            <a:ext cx="2246305" cy="10877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78816" y="3522321"/>
            <a:ext cx="2059691" cy="997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648677" y="1176499"/>
            <a:ext cx="2319972" cy="11599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898" name="Рисунок 20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90551" y="2382839"/>
            <a:ext cx="2417233" cy="111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9128742" y="3847898"/>
            <a:ext cx="2650780" cy="12835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9414519" y="2772907"/>
            <a:ext cx="2033764" cy="9847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866603" y="5131466"/>
            <a:ext cx="2658336" cy="1287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08609" y="1332682"/>
            <a:ext cx="3047619" cy="847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033" name="Рисунок 4403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452" y="1137087"/>
            <a:ext cx="2083944" cy="15473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 descr="https://tfmcdn.tonefm.co.uk/wp-content/uploads/2016/06/pcc.jpg"/>
          <p:cNvSpPr>
            <a:spLocks noChangeAspect="1" noChangeArrowheads="1"/>
          </p:cNvSpPr>
          <p:nvPr/>
        </p:nvSpPr>
        <p:spPr bwMode="auto">
          <a:xfrm>
            <a:off x="198967" y="-144463"/>
            <a:ext cx="4064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38915" name="TextBox 5"/>
          <p:cNvSpPr txBox="1">
            <a:spLocks noChangeArrowheads="1"/>
          </p:cNvSpPr>
          <p:nvPr/>
        </p:nvSpPr>
        <p:spPr bwMode="auto">
          <a:xfrm>
            <a:off x="912284" y="476250"/>
            <a:ext cx="10464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800" b="1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ВОСПИТАТЕЛЬНАЯ ДЕЯТЕЛЬНОСТЬ ГИМНАЗИИ</a:t>
            </a:r>
          </a:p>
        </p:txBody>
      </p:sp>
      <p:pic>
        <p:nvPicPr>
          <p:cNvPr id="38916" name="Slide"/>
          <p:cNvPicPr>
            <a:picLocks noChangeAspect="1"/>
          </p:cNvPicPr>
          <p:nvPr/>
        </p:nvPicPr>
        <p:blipFill>
          <a:blip r:embed="rId2"/>
          <a:srcRect l="39761" t="42511" r="42912" b="39639"/>
          <a:stretch>
            <a:fillRect/>
          </a:stretch>
        </p:blipFill>
        <p:spPr bwMode="auto">
          <a:xfrm>
            <a:off x="573618" y="1430338"/>
            <a:ext cx="2738967" cy="158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Slide"/>
          <p:cNvPicPr>
            <a:picLocks noChangeAspect="1"/>
          </p:cNvPicPr>
          <p:nvPr/>
        </p:nvPicPr>
        <p:blipFill>
          <a:blip r:embed="rId2" cstate="print"/>
          <a:srcRect l="39762" t="60361" r="42913" b="19689"/>
          <a:stretch>
            <a:fillRect/>
          </a:stretch>
        </p:blipFill>
        <p:spPr>
          <a:xfrm>
            <a:off x="3176519" y="1503252"/>
            <a:ext cx="2250975" cy="14580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8918" name="Прямоугольник 8"/>
          <p:cNvSpPr>
            <a:spLocks noChangeArrowheads="1"/>
          </p:cNvSpPr>
          <p:nvPr/>
        </p:nvSpPr>
        <p:spPr bwMode="auto">
          <a:xfrm>
            <a:off x="5427133" y="1338264"/>
            <a:ext cx="6096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000" b="1" i="1">
                <a:solidFill>
                  <a:srgbClr val="C00000"/>
                </a:solidFill>
              </a:rPr>
              <a:t>Стратегия развития воспитания в Российской Федерации до 2025 года</a:t>
            </a:r>
          </a:p>
        </p:txBody>
      </p:sp>
      <p:sp>
        <p:nvSpPr>
          <p:cNvPr id="38919" name="Прямоугольник 9"/>
          <p:cNvSpPr>
            <a:spLocks noChangeArrowheads="1"/>
          </p:cNvSpPr>
          <p:nvPr/>
        </p:nvSpPr>
        <p:spPr bwMode="auto">
          <a:xfrm>
            <a:off x="5327651" y="2128838"/>
            <a:ext cx="6288616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000" b="1" i="1">
                <a:solidFill>
                  <a:srgbClr val="FF0000"/>
                </a:solidFill>
              </a:rPr>
              <a:t>Стратегия развития образования и воспитания в Республике Татарстан на 2017-2021 гг и на период до 2030 года</a:t>
            </a:r>
          </a:p>
        </p:txBody>
      </p:sp>
      <p:sp>
        <p:nvSpPr>
          <p:cNvPr id="38920" name="Прямоугольник 10"/>
          <p:cNvSpPr>
            <a:spLocks noChangeArrowheads="1"/>
          </p:cNvSpPr>
          <p:nvPr/>
        </p:nvSpPr>
        <p:spPr bwMode="auto">
          <a:xfrm>
            <a:off x="772585" y="3321051"/>
            <a:ext cx="1085003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b="1" i="1">
                <a:solidFill>
                  <a:srgbClr val="002060"/>
                </a:solidFill>
              </a:rPr>
              <a:t>Цель воспитательной деятельности </a:t>
            </a:r>
            <a:r>
              <a:rPr lang="ru-RU" altLang="ru-RU" b="1">
                <a:solidFill>
                  <a:srgbClr val="002060"/>
                </a:solidFill>
              </a:rPr>
              <a:t>- создание условий для всестороннего развития высоконравственного, творческого, компетентного гражданина Российской Федерации и Республики Татарстан,  для самовыражения и саморазвития, развития патриотических  и  гражданских  качеств  личности, соответствующих общечеловеческим ценностям. </a:t>
            </a:r>
          </a:p>
        </p:txBody>
      </p:sp>
      <p:pic>
        <p:nvPicPr>
          <p:cNvPr id="1026" name="Picture 2" descr="C:\Users\user\Desktop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21122" y="4531058"/>
            <a:ext cx="5773003" cy="21495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Рисунок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096" y="4755921"/>
            <a:ext cx="1554615" cy="20179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699AC3C-FE44-4341-B799-F20DE8937C2B}"/>
              </a:ext>
            </a:extLst>
          </p:cNvPr>
          <p:cNvSpPr txBox="1"/>
          <p:nvPr/>
        </p:nvSpPr>
        <p:spPr>
          <a:xfrm>
            <a:off x="1818205" y="34656"/>
            <a:ext cx="90582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Приоритетные направления воспитательной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деятельности гимназии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xmlns="" id="{34157836-DB83-41E4-956D-A15CCCBA447F}"/>
              </a:ext>
            </a:extLst>
          </p:cNvPr>
          <p:cNvGrpSpPr/>
          <p:nvPr/>
        </p:nvGrpSpPr>
        <p:grpSpPr>
          <a:xfrm>
            <a:off x="1739356" y="5209677"/>
            <a:ext cx="4750561" cy="1498990"/>
            <a:chOff x="4137226" y="4377856"/>
            <a:chExt cx="3565005" cy="1301781"/>
          </a:xfrm>
        </p:grpSpPr>
        <p:sp>
          <p:nvSpPr>
            <p:cNvPr id="2" name="Flowchart: Decision 1">
              <a:extLst>
                <a:ext uri="{FF2B5EF4-FFF2-40B4-BE49-F238E27FC236}">
                  <a16:creationId xmlns:a16="http://schemas.microsoft.com/office/drawing/2014/main" xmlns="" id="{5067CFC8-BFCB-4F86-91CA-635B922321BF}"/>
                </a:ext>
              </a:extLst>
            </p:cNvPr>
            <p:cNvSpPr/>
            <p:nvPr/>
          </p:nvSpPr>
          <p:spPr>
            <a:xfrm>
              <a:off x="4137226" y="4377856"/>
              <a:ext cx="3565002" cy="587495"/>
            </a:xfrm>
            <a:prstGeom prst="flowChartDecision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xmlns="" id="{823E8CAE-4C42-4CD6-9AE9-662BABD48BE3}"/>
                </a:ext>
              </a:extLst>
            </p:cNvPr>
            <p:cNvSpPr/>
            <p:nvPr/>
          </p:nvSpPr>
          <p:spPr>
            <a:xfrm rot="5400000">
              <a:off x="4524461" y="4284371"/>
              <a:ext cx="1008031" cy="1782501"/>
            </a:xfrm>
            <a:prstGeom prst="parallelogram">
              <a:avLst>
                <a:gd name="adj" fmla="val 29132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xmlns="" id="{CF1AAEA3-6A56-4C71-8028-DD1A9457CF86}"/>
                </a:ext>
              </a:extLst>
            </p:cNvPr>
            <p:cNvSpPr/>
            <p:nvPr/>
          </p:nvSpPr>
          <p:spPr>
            <a:xfrm rot="5400000" flipV="1">
              <a:off x="6306965" y="4284371"/>
              <a:ext cx="1008032" cy="1782500"/>
            </a:xfrm>
            <a:prstGeom prst="parallelogram">
              <a:avLst>
                <a:gd name="adj" fmla="val 29179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" name="Group 21">
            <a:extLst>
              <a:ext uri="{FF2B5EF4-FFF2-40B4-BE49-F238E27FC236}">
                <a16:creationId xmlns:a16="http://schemas.microsoft.com/office/drawing/2014/main" xmlns="" id="{6F1D9846-746B-4E8E-B35C-FB7BFF440607}"/>
              </a:ext>
            </a:extLst>
          </p:cNvPr>
          <p:cNvGrpSpPr/>
          <p:nvPr/>
        </p:nvGrpSpPr>
        <p:grpSpPr>
          <a:xfrm>
            <a:off x="2274805" y="4573744"/>
            <a:ext cx="3571658" cy="1109437"/>
            <a:chOff x="4137226" y="4377856"/>
            <a:chExt cx="3565005" cy="1301781"/>
          </a:xfrm>
        </p:grpSpPr>
        <p:sp>
          <p:nvSpPr>
            <p:cNvPr id="23" name="Flowchart: Decision 22">
              <a:extLst>
                <a:ext uri="{FF2B5EF4-FFF2-40B4-BE49-F238E27FC236}">
                  <a16:creationId xmlns:a16="http://schemas.microsoft.com/office/drawing/2014/main" xmlns="" id="{58F2C9E4-EB3E-4E43-9C97-CAC085E60C51}"/>
                </a:ext>
              </a:extLst>
            </p:cNvPr>
            <p:cNvSpPr/>
            <p:nvPr/>
          </p:nvSpPr>
          <p:spPr>
            <a:xfrm>
              <a:off x="4137226" y="4377856"/>
              <a:ext cx="3565002" cy="587495"/>
            </a:xfrm>
            <a:prstGeom prst="flowChartDecision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xmlns="" id="{597E1619-36C7-483B-840B-D1FA11853C3C}"/>
                </a:ext>
              </a:extLst>
            </p:cNvPr>
            <p:cNvSpPr/>
            <p:nvPr/>
          </p:nvSpPr>
          <p:spPr>
            <a:xfrm rot="5400000">
              <a:off x="4524461" y="4284371"/>
              <a:ext cx="1008031" cy="1782501"/>
            </a:xfrm>
            <a:prstGeom prst="parallelogram">
              <a:avLst>
                <a:gd name="adj" fmla="val 29132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Parallelogram 24">
              <a:extLst>
                <a:ext uri="{FF2B5EF4-FFF2-40B4-BE49-F238E27FC236}">
                  <a16:creationId xmlns:a16="http://schemas.microsoft.com/office/drawing/2014/main" xmlns="" id="{62C452ED-CED1-44FB-B720-28DE4619F21B}"/>
                </a:ext>
              </a:extLst>
            </p:cNvPr>
            <p:cNvSpPr/>
            <p:nvPr/>
          </p:nvSpPr>
          <p:spPr>
            <a:xfrm rot="5400000" flipV="1">
              <a:off x="6306965" y="4284371"/>
              <a:ext cx="1008032" cy="1782500"/>
            </a:xfrm>
            <a:prstGeom prst="parallelogram">
              <a:avLst>
                <a:gd name="adj" fmla="val 291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" name="Group 25">
            <a:extLst>
              <a:ext uri="{FF2B5EF4-FFF2-40B4-BE49-F238E27FC236}">
                <a16:creationId xmlns:a16="http://schemas.microsoft.com/office/drawing/2014/main" xmlns="" id="{26956502-1750-4934-A5D2-F85268575FA9}"/>
              </a:ext>
            </a:extLst>
          </p:cNvPr>
          <p:cNvGrpSpPr/>
          <p:nvPr/>
        </p:nvGrpSpPr>
        <p:grpSpPr>
          <a:xfrm>
            <a:off x="2608815" y="4024979"/>
            <a:ext cx="2903634" cy="874475"/>
            <a:chOff x="4137226" y="4377856"/>
            <a:chExt cx="3565005" cy="1301781"/>
          </a:xfrm>
        </p:grpSpPr>
        <p:sp>
          <p:nvSpPr>
            <p:cNvPr id="27" name="Flowchart: Decision 26">
              <a:extLst>
                <a:ext uri="{FF2B5EF4-FFF2-40B4-BE49-F238E27FC236}">
                  <a16:creationId xmlns:a16="http://schemas.microsoft.com/office/drawing/2014/main" xmlns="" id="{37D70F86-AA74-46B5-B452-B1099CA8C04F}"/>
                </a:ext>
              </a:extLst>
            </p:cNvPr>
            <p:cNvSpPr/>
            <p:nvPr/>
          </p:nvSpPr>
          <p:spPr>
            <a:xfrm>
              <a:off x="4137226" y="4377856"/>
              <a:ext cx="3565002" cy="587495"/>
            </a:xfrm>
            <a:prstGeom prst="flowChartDecision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Parallelogram 27">
              <a:extLst>
                <a:ext uri="{FF2B5EF4-FFF2-40B4-BE49-F238E27FC236}">
                  <a16:creationId xmlns:a16="http://schemas.microsoft.com/office/drawing/2014/main" xmlns="" id="{F5DE0881-6230-4217-AA2B-ED3E4F6FAE3D}"/>
                </a:ext>
              </a:extLst>
            </p:cNvPr>
            <p:cNvSpPr/>
            <p:nvPr/>
          </p:nvSpPr>
          <p:spPr>
            <a:xfrm rot="5400000">
              <a:off x="4524461" y="4284371"/>
              <a:ext cx="1008031" cy="1782501"/>
            </a:xfrm>
            <a:prstGeom prst="parallelogram">
              <a:avLst>
                <a:gd name="adj" fmla="val 29132"/>
              </a:avLst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xmlns="" id="{5D7597C3-7616-45E3-9921-E80728A2E2E3}"/>
                </a:ext>
              </a:extLst>
            </p:cNvPr>
            <p:cNvSpPr/>
            <p:nvPr/>
          </p:nvSpPr>
          <p:spPr>
            <a:xfrm rot="5400000" flipV="1">
              <a:off x="6306965" y="4284371"/>
              <a:ext cx="1008032" cy="1782500"/>
            </a:xfrm>
            <a:prstGeom prst="parallelogram">
              <a:avLst>
                <a:gd name="adj" fmla="val 2917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 29">
            <a:extLst>
              <a:ext uri="{FF2B5EF4-FFF2-40B4-BE49-F238E27FC236}">
                <a16:creationId xmlns:a16="http://schemas.microsoft.com/office/drawing/2014/main" xmlns="" id="{FCADD52A-5E48-41AF-8C6F-BBE579259625}"/>
              </a:ext>
            </a:extLst>
          </p:cNvPr>
          <p:cNvGrpSpPr/>
          <p:nvPr/>
        </p:nvGrpSpPr>
        <p:grpSpPr>
          <a:xfrm>
            <a:off x="2891977" y="3606650"/>
            <a:ext cx="2337307" cy="680156"/>
            <a:chOff x="4137226" y="4377856"/>
            <a:chExt cx="3565005" cy="1301781"/>
          </a:xfrm>
        </p:grpSpPr>
        <p:sp>
          <p:nvSpPr>
            <p:cNvPr id="31" name="Flowchart: Decision 30">
              <a:extLst>
                <a:ext uri="{FF2B5EF4-FFF2-40B4-BE49-F238E27FC236}">
                  <a16:creationId xmlns:a16="http://schemas.microsoft.com/office/drawing/2014/main" xmlns="" id="{B08E9880-039A-40D3-AB88-0F3B7B9AE611}"/>
                </a:ext>
              </a:extLst>
            </p:cNvPr>
            <p:cNvSpPr/>
            <p:nvPr/>
          </p:nvSpPr>
          <p:spPr>
            <a:xfrm>
              <a:off x="4137226" y="4377856"/>
              <a:ext cx="3565002" cy="587495"/>
            </a:xfrm>
            <a:prstGeom prst="flowChartDecision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Parallelogram 31">
              <a:extLst>
                <a:ext uri="{FF2B5EF4-FFF2-40B4-BE49-F238E27FC236}">
                  <a16:creationId xmlns:a16="http://schemas.microsoft.com/office/drawing/2014/main" xmlns="" id="{3C20715F-64C0-4FE4-8D05-2E338AA5471C}"/>
                </a:ext>
              </a:extLst>
            </p:cNvPr>
            <p:cNvSpPr/>
            <p:nvPr/>
          </p:nvSpPr>
          <p:spPr>
            <a:xfrm rot="5400000">
              <a:off x="4524461" y="4284371"/>
              <a:ext cx="1008031" cy="1782501"/>
            </a:xfrm>
            <a:prstGeom prst="parallelogram">
              <a:avLst>
                <a:gd name="adj" fmla="val 29132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xmlns="" id="{6F8F47A8-C5DD-4AC0-9BB7-8167FDC6D44D}"/>
                </a:ext>
              </a:extLst>
            </p:cNvPr>
            <p:cNvSpPr/>
            <p:nvPr/>
          </p:nvSpPr>
          <p:spPr>
            <a:xfrm rot="5400000" flipV="1">
              <a:off x="6306965" y="4284371"/>
              <a:ext cx="1008032" cy="1782500"/>
            </a:xfrm>
            <a:prstGeom prst="parallelogram">
              <a:avLst>
                <a:gd name="adj" fmla="val 29179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Group 33">
            <a:extLst>
              <a:ext uri="{FF2B5EF4-FFF2-40B4-BE49-F238E27FC236}">
                <a16:creationId xmlns:a16="http://schemas.microsoft.com/office/drawing/2014/main" xmlns="" id="{379326D4-64CD-4799-9DBA-FE779A0305EF}"/>
              </a:ext>
            </a:extLst>
          </p:cNvPr>
          <p:cNvGrpSpPr/>
          <p:nvPr/>
        </p:nvGrpSpPr>
        <p:grpSpPr>
          <a:xfrm>
            <a:off x="3299292" y="3377277"/>
            <a:ext cx="1522673" cy="393875"/>
            <a:chOff x="4137226" y="4377856"/>
            <a:chExt cx="3565005" cy="1301781"/>
          </a:xfrm>
        </p:grpSpPr>
        <p:sp>
          <p:nvSpPr>
            <p:cNvPr id="35" name="Flowchart: Decision 34">
              <a:extLst>
                <a:ext uri="{FF2B5EF4-FFF2-40B4-BE49-F238E27FC236}">
                  <a16:creationId xmlns:a16="http://schemas.microsoft.com/office/drawing/2014/main" xmlns="" id="{68F3E827-F77A-4474-81C6-016216AB5E33}"/>
                </a:ext>
              </a:extLst>
            </p:cNvPr>
            <p:cNvSpPr/>
            <p:nvPr/>
          </p:nvSpPr>
          <p:spPr>
            <a:xfrm>
              <a:off x="4137226" y="4377856"/>
              <a:ext cx="3565002" cy="587495"/>
            </a:xfrm>
            <a:prstGeom prst="flowChartDecisi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Parallelogram 37">
              <a:extLst>
                <a:ext uri="{FF2B5EF4-FFF2-40B4-BE49-F238E27FC236}">
                  <a16:creationId xmlns:a16="http://schemas.microsoft.com/office/drawing/2014/main" xmlns="" id="{56ABD8CA-7CE2-40F8-9B0D-1A2FF9B3754C}"/>
                </a:ext>
              </a:extLst>
            </p:cNvPr>
            <p:cNvSpPr/>
            <p:nvPr/>
          </p:nvSpPr>
          <p:spPr>
            <a:xfrm rot="5400000">
              <a:off x="4524461" y="4284371"/>
              <a:ext cx="1008031" cy="1782501"/>
            </a:xfrm>
            <a:prstGeom prst="parallelogram">
              <a:avLst>
                <a:gd name="adj" fmla="val 29132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Parallelogram 38">
              <a:extLst>
                <a:ext uri="{FF2B5EF4-FFF2-40B4-BE49-F238E27FC236}">
                  <a16:creationId xmlns:a16="http://schemas.microsoft.com/office/drawing/2014/main" xmlns="" id="{B575B6FD-0C22-4C2B-88BB-C245BF1B1830}"/>
                </a:ext>
              </a:extLst>
            </p:cNvPr>
            <p:cNvSpPr/>
            <p:nvPr/>
          </p:nvSpPr>
          <p:spPr>
            <a:xfrm rot="5400000" flipV="1">
              <a:off x="6306965" y="4284371"/>
              <a:ext cx="1008032" cy="1782500"/>
            </a:xfrm>
            <a:prstGeom prst="parallelogram">
              <a:avLst>
                <a:gd name="adj" fmla="val 2917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F381B375-2743-4386-80B8-1FA1E80F7E9D}"/>
              </a:ext>
            </a:extLst>
          </p:cNvPr>
          <p:cNvSpPr txBox="1"/>
          <p:nvPr/>
        </p:nvSpPr>
        <p:spPr>
          <a:xfrm>
            <a:off x="7478722" y="1463911"/>
            <a:ext cx="339772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Гражданско—патриотическое воспитание 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xmlns="" id="{7A83825E-1EE2-4E27-B7C1-4EF0FD2D4D4A}"/>
              </a:ext>
            </a:extLst>
          </p:cNvPr>
          <p:cNvSpPr/>
          <p:nvPr/>
        </p:nvSpPr>
        <p:spPr>
          <a:xfrm>
            <a:off x="6589708" y="1423257"/>
            <a:ext cx="506366" cy="5063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xmlns="" id="{1DC9CB7D-F47F-41EA-B7FF-319D97A7F478}"/>
              </a:ext>
            </a:extLst>
          </p:cNvPr>
          <p:cNvSpPr/>
          <p:nvPr/>
        </p:nvSpPr>
        <p:spPr>
          <a:xfrm>
            <a:off x="6596042" y="2140760"/>
            <a:ext cx="506366" cy="5063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FFFFFF"/>
                </a:solidFill>
                <a:latin typeface="Calibri" panose="020F0502020204030204"/>
              </a:rPr>
              <a:t>2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xmlns="" id="{5CBEA206-30A3-4EC0-B498-D8EF0D8F27C0}"/>
              </a:ext>
            </a:extLst>
          </p:cNvPr>
          <p:cNvSpPr/>
          <p:nvPr/>
        </p:nvSpPr>
        <p:spPr>
          <a:xfrm>
            <a:off x="6589708" y="2810130"/>
            <a:ext cx="506366" cy="5063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86F59546-50F5-4584-ACAB-55B35DAFCB48}"/>
              </a:ext>
            </a:extLst>
          </p:cNvPr>
          <p:cNvSpPr txBox="1"/>
          <p:nvPr/>
        </p:nvSpPr>
        <p:spPr>
          <a:xfrm>
            <a:off x="7478721" y="2146784"/>
            <a:ext cx="3397727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Национальное воспитание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B94A5F2C-56AA-40D0-9AE7-3D587E057123}"/>
              </a:ext>
            </a:extLst>
          </p:cNvPr>
          <p:cNvSpPr txBox="1"/>
          <p:nvPr/>
        </p:nvSpPr>
        <p:spPr>
          <a:xfrm>
            <a:off x="7478721" y="2675010"/>
            <a:ext cx="339772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Нравственно-этическое воспитание, самопознание 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саморегуляция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личности 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xmlns="" id="{65935268-297F-46AB-A09D-CDD5F6F2F7A5}"/>
              </a:ext>
            </a:extLst>
          </p:cNvPr>
          <p:cNvSpPr/>
          <p:nvPr/>
        </p:nvSpPr>
        <p:spPr>
          <a:xfrm>
            <a:off x="6615442" y="3504031"/>
            <a:ext cx="506366" cy="50636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FFFFFF"/>
                </a:solidFill>
                <a:latin typeface="Calibri" panose="020F0502020204030204"/>
              </a:rPr>
              <a:t>4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7EC3E097-A0DB-4CE0-A60B-A7EC9A8A34C0}"/>
              </a:ext>
            </a:extLst>
          </p:cNvPr>
          <p:cNvSpPr txBox="1"/>
          <p:nvPr/>
        </p:nvSpPr>
        <p:spPr>
          <a:xfrm>
            <a:off x="7478721" y="3489448"/>
            <a:ext cx="339772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Экологическое и трудовое воспитание 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xmlns="" id="{282F2B23-94CC-4073-BC84-B3F0BF4D1110}"/>
              </a:ext>
            </a:extLst>
          </p:cNvPr>
          <p:cNvSpPr/>
          <p:nvPr/>
        </p:nvSpPr>
        <p:spPr>
          <a:xfrm>
            <a:off x="6615442" y="4250247"/>
            <a:ext cx="506366" cy="5063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A30B8A6C-97BE-4A44-AA7D-66F2A443C897}"/>
              </a:ext>
            </a:extLst>
          </p:cNvPr>
          <p:cNvSpPr txBox="1"/>
          <p:nvPr/>
        </p:nvSpPr>
        <p:spPr>
          <a:xfrm>
            <a:off x="7478720" y="4250247"/>
            <a:ext cx="339772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Спортивно--оздоровительная деятельность и формирование здорового образа жизни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49436" y="3162774"/>
            <a:ext cx="1222383" cy="28620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6835" y="4947407"/>
            <a:ext cx="506012" cy="53649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7484291" y="5099433"/>
            <a:ext cx="3924129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Профориентационное направление 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11189" y="2971605"/>
            <a:ext cx="898875" cy="19517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5796" y="5535361"/>
            <a:ext cx="506012" cy="536494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7478720" y="5535326"/>
            <a:ext cx="403356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 работы органов школьного ученического самоуправления 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98484" y="2807951"/>
            <a:ext cx="563566" cy="17319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5442" y="6205187"/>
            <a:ext cx="506012" cy="530398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7574507" y="6149375"/>
            <a:ext cx="383391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Совместная воспитательная работа школы и семьи 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4146"/>
            <a:ext cx="1646063" cy="216426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3358" y="880627"/>
            <a:ext cx="1676545" cy="2176461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54320" y="1833936"/>
            <a:ext cx="1682642" cy="2176461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0676" y="2776725"/>
            <a:ext cx="1658256" cy="2152075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45175" y="3768326"/>
            <a:ext cx="1664352" cy="216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0892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832101" y="1484314"/>
            <a:ext cx="1056217" cy="4603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39940" name="Прямоугольник 9"/>
          <p:cNvSpPr>
            <a:spLocks noChangeArrowheads="1"/>
          </p:cNvSpPr>
          <p:nvPr/>
        </p:nvSpPr>
        <p:spPr bwMode="auto">
          <a:xfrm>
            <a:off x="518615" y="541882"/>
            <a:ext cx="1120481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400" b="1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ГРАЖДАНСКОЕ И ВОЕННО-ПАТРИОТИЧЕСКОЕ ВОСПИТАНИЕ </a:t>
            </a:r>
            <a:endParaRPr lang="ru-RU" altLang="ru-RU" sz="240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9941" name="Rectangle 2"/>
          <p:cNvSpPr>
            <a:spLocks noChangeArrowheads="1"/>
          </p:cNvSpPr>
          <p:nvPr/>
        </p:nvSpPr>
        <p:spPr bwMode="auto">
          <a:xfrm>
            <a:off x="1035114" y="1280262"/>
            <a:ext cx="10572749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ctr"/>
            <a:r>
              <a:rPr lang="ru-RU" altLang="ru-RU" sz="1600" b="1" i="1" dirty="0">
                <a:solidFill>
                  <a:srgbClr val="002060"/>
                </a:solidFill>
              </a:rPr>
              <a:t>Система патриотического воспитания гимназии  предусматривает</a:t>
            </a:r>
            <a:r>
              <a:rPr lang="ru-RU" altLang="ru-RU" sz="1600" b="1" dirty="0">
                <a:solidFill>
                  <a:srgbClr val="002060"/>
                </a:solidFill>
              </a:rPr>
              <a:t> формирование и развитие социально значимых ценностей, гражданственности, патриотизма в процессе обучения и воспитания в гимназии; массовую патриотическую работу, организуемой не только гимназией, но и общественными движениями и организациями, деятельность средств массовой информации и т. п. </a:t>
            </a:r>
          </a:p>
          <a:p>
            <a:pPr indent="450850" algn="ctr"/>
            <a:endParaRPr lang="ru-RU" altLang="ru-RU" sz="1600" b="1" dirty="0">
              <a:solidFill>
                <a:srgbClr val="002060"/>
              </a:solidFill>
            </a:endParaRPr>
          </a:p>
          <a:p>
            <a:pPr indent="450850" algn="ctr"/>
            <a:r>
              <a:rPr lang="ru-RU" altLang="ru-RU" sz="1600" b="1" dirty="0">
                <a:solidFill>
                  <a:srgbClr val="002060"/>
                </a:solidFill>
              </a:rPr>
              <a:t>Для реализации патриотического воспитания в гимназии разработана комплексно-целевая программа патриотического образования и воспитания учащихся</a:t>
            </a:r>
            <a:endParaRPr lang="ru-RU" altLang="ru-RU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1487011" y="3410672"/>
          <a:ext cx="9366259" cy="2562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  <a:cs typeface="Arial" panose="020B0604020202020204" pitchFamily="34" charset="0"/>
              </a:rPr>
              <a:t>Гражданское и </a:t>
            </a:r>
            <a:b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  <a:cs typeface="Arial" panose="020B0604020202020204" pitchFamily="34" charset="0"/>
              </a:rPr>
            </a:b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  <a:cs typeface="Arial" panose="020B0604020202020204" pitchFamily="34" charset="0"/>
              </a:rPr>
              <a:t>военно-патриотическое воспитание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Arial Black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96905" y="1690688"/>
            <a:ext cx="4230991" cy="28470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1495" y="1565730"/>
            <a:ext cx="2981202" cy="20240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56" y="4321361"/>
            <a:ext cx="3249450" cy="220694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8693" y="4321360"/>
            <a:ext cx="2975107" cy="2206943"/>
          </a:xfrm>
          <a:prstGeom prst="rect">
            <a:avLst/>
          </a:prstGeom>
        </p:spPr>
      </p:pic>
      <p:pic>
        <p:nvPicPr>
          <p:cNvPr id="9" name="Рисунок 8" descr="IMG_004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84201" y="4971073"/>
            <a:ext cx="3949927" cy="129256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7711" y="1746913"/>
            <a:ext cx="2492992" cy="18697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41784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1"/>
          <p:cNvSpPr txBox="1">
            <a:spLocks noChangeArrowheads="1"/>
          </p:cNvSpPr>
          <p:nvPr/>
        </p:nvSpPr>
        <p:spPr bwMode="auto">
          <a:xfrm>
            <a:off x="3084394" y="167044"/>
            <a:ext cx="62643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2800" b="1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НАШИ ДОСТИЖЕНИЯ</a:t>
            </a:r>
          </a:p>
        </p:txBody>
      </p:sp>
      <p:sp>
        <p:nvSpPr>
          <p:cNvPr id="41988" name="TextBox 4"/>
          <p:cNvSpPr txBox="1">
            <a:spLocks noChangeArrowheads="1"/>
          </p:cNvSpPr>
          <p:nvPr/>
        </p:nvSpPr>
        <p:spPr bwMode="auto">
          <a:xfrm>
            <a:off x="7861301" y="4995864"/>
            <a:ext cx="359893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ru-RU" altLang="ru-RU" sz="1400" b="1" dirty="0" smtClean="0">
                <a:solidFill>
                  <a:srgbClr val="002060"/>
                </a:solidFill>
              </a:rPr>
              <a:t>Призеры </a:t>
            </a:r>
            <a:r>
              <a:rPr lang="ru-RU" altLang="ru-RU" sz="1400" b="1" dirty="0" err="1" smtClean="0">
                <a:solidFill>
                  <a:srgbClr val="002060"/>
                </a:solidFill>
              </a:rPr>
              <a:t>смотр-конкурса</a:t>
            </a:r>
            <a:r>
              <a:rPr lang="ru-RU" altLang="ru-RU" sz="1400" b="1" dirty="0" smtClean="0">
                <a:solidFill>
                  <a:srgbClr val="002060"/>
                </a:solidFill>
              </a:rPr>
              <a:t> школьных музеев</a:t>
            </a:r>
            <a:endParaRPr lang="ru-RU" altLang="ru-RU" sz="1400" b="1" dirty="0">
              <a:solidFill>
                <a:srgbClr val="002060"/>
              </a:solidFill>
            </a:endParaRPr>
          </a:p>
        </p:txBody>
      </p:sp>
      <p:sp>
        <p:nvSpPr>
          <p:cNvPr id="41991" name="TextBox 4"/>
          <p:cNvSpPr txBox="1">
            <a:spLocks noChangeArrowheads="1"/>
          </p:cNvSpPr>
          <p:nvPr/>
        </p:nvSpPr>
        <p:spPr bwMode="auto">
          <a:xfrm>
            <a:off x="1102785" y="476251"/>
            <a:ext cx="183357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2060"/>
                </a:solidFill>
              </a:rPr>
              <a:t>Участие </a:t>
            </a:r>
          </a:p>
          <a:p>
            <a:pPr algn="ctr" eaLnBrk="1" hangingPunct="1"/>
            <a:r>
              <a:rPr lang="ru-RU" altLang="ru-RU" sz="1400" b="1">
                <a:solidFill>
                  <a:srgbClr val="002060"/>
                </a:solidFill>
              </a:rPr>
              <a:t>в конкурсах и акциях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314" y="3655294"/>
            <a:ext cx="3248589" cy="16058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995" name="Прямоугольник 21"/>
          <p:cNvSpPr>
            <a:spLocks noChangeArrowheads="1"/>
          </p:cNvSpPr>
          <p:nvPr/>
        </p:nvSpPr>
        <p:spPr bwMode="auto">
          <a:xfrm>
            <a:off x="3716868" y="5178425"/>
            <a:ext cx="374438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1200" b="1" dirty="0" smtClean="0">
                <a:solidFill>
                  <a:srgbClr val="002060"/>
                </a:solidFill>
              </a:rPr>
              <a:t>Призеры районного конкурса стендовых моделей «Промышленность во время Великой Отечественной войны» </a:t>
            </a:r>
            <a:endParaRPr lang="ru-RU" altLang="ru-RU" sz="1200" b="1" dirty="0">
              <a:solidFill>
                <a:srgbClr val="002060"/>
              </a:solidFill>
            </a:endParaRPr>
          </a:p>
        </p:txBody>
      </p:sp>
      <p:sp>
        <p:nvSpPr>
          <p:cNvPr id="41997" name="Прямоугольник 23"/>
          <p:cNvSpPr>
            <a:spLocks noChangeArrowheads="1"/>
          </p:cNvSpPr>
          <p:nvPr/>
        </p:nvSpPr>
        <p:spPr bwMode="auto">
          <a:xfrm>
            <a:off x="3244850" y="2708275"/>
            <a:ext cx="37443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1200" b="1" dirty="0" smtClean="0">
                <a:solidFill>
                  <a:srgbClr val="002060"/>
                </a:solidFill>
              </a:rPr>
              <a:t>Призеры конкурса среди правоохранительных отрядов</a:t>
            </a:r>
            <a:endParaRPr lang="ru-RU" altLang="ru-RU" sz="1200" b="1" dirty="0">
              <a:solidFill>
                <a:srgbClr val="002060"/>
              </a:solidFill>
            </a:endParaRPr>
          </a:p>
        </p:txBody>
      </p:sp>
      <p:pic>
        <p:nvPicPr>
          <p:cNvPr id="3074" name="Picture 2" descr="D:\Users\завуч\Desktop\ФОТО\фото 2019\мы можем отряд профилактики\IMG-20200228-WA00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23932" y="922645"/>
            <a:ext cx="2961564" cy="1746915"/>
          </a:xfrm>
          <a:prstGeom prst="rect">
            <a:avLst/>
          </a:prstGeom>
          <a:noFill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4472" y="1053465"/>
            <a:ext cx="2786380" cy="2089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 descr="https://edu.tatar.ru/upload/news/231591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10025" y="3262311"/>
            <a:ext cx="2879725" cy="1890713"/>
          </a:xfrm>
          <a:prstGeom prst="rect">
            <a:avLst/>
          </a:prstGeom>
          <a:noFill/>
        </p:spPr>
      </p:pic>
      <p:pic>
        <p:nvPicPr>
          <p:cNvPr id="19" name="Рисунок 18" descr="IMG_004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86600" y="1214434"/>
            <a:ext cx="4838700" cy="3376616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0" name="Picture 4" descr="D:\Users\завуч\Desktop\ФОТО\фото 2019\татар кызы 2019\IMG-20191211-WA00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5462" y="2300442"/>
            <a:ext cx="2775500" cy="1801505"/>
          </a:xfrm>
          <a:prstGeom prst="rect">
            <a:avLst/>
          </a:prstGeom>
          <a:noFill/>
        </p:spPr>
      </p:pic>
      <p:sp>
        <p:nvSpPr>
          <p:cNvPr id="43010" name="Прямоугольник 1"/>
          <p:cNvSpPr>
            <a:spLocks noChangeArrowheads="1"/>
          </p:cNvSpPr>
          <p:nvPr/>
        </p:nvSpPr>
        <p:spPr bwMode="auto">
          <a:xfrm>
            <a:off x="787622" y="244239"/>
            <a:ext cx="106574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ДУХОВНО-НРАВСТВЕННОЕ ВОСПИТАНИЕ, САМОПОЗНАНИЕ И САМОРЕГУЛЯЦИЯ ЛИЧНОСТИ </a:t>
            </a:r>
            <a:endParaRPr lang="ru-RU" altLang="ru-RU" sz="2400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43011" name="Прямоугольник 2"/>
          <p:cNvSpPr>
            <a:spLocks noChangeArrowheads="1"/>
          </p:cNvSpPr>
          <p:nvPr/>
        </p:nvSpPr>
        <p:spPr bwMode="auto">
          <a:xfrm>
            <a:off x="912284" y="1125539"/>
            <a:ext cx="10464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t-RU" altLang="ru-RU" b="1">
                <a:solidFill>
                  <a:srgbClr val="002060"/>
                </a:solidFill>
              </a:rPr>
              <a:t>осуществляется в процессе социализации, последовательного расширения и укрепления ценностно-смысловой сферы личности на основе традиционных моральных норм и нравственных идеалов, в том числе в рамках Концепции духовно-нравственного воспитания и мега-проекта “Возрождение”</a:t>
            </a:r>
            <a:endParaRPr lang="ru-RU" altLang="ru-RU" b="1">
              <a:solidFill>
                <a:srgbClr val="002060"/>
              </a:solidFill>
            </a:endParaRPr>
          </a:p>
        </p:txBody>
      </p:sp>
      <p:pic>
        <p:nvPicPr>
          <p:cNvPr id="65538" name="Picture 2" descr="D:\Users\завуч\Desktop\ФОТО\фото 2019\татар кызы 2019\IMG_22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6312" y="2279178"/>
            <a:ext cx="1784500" cy="1815150"/>
          </a:xfrm>
          <a:prstGeom prst="rect">
            <a:avLst/>
          </a:prstGeom>
          <a:noFill/>
        </p:spPr>
      </p:pic>
      <p:pic>
        <p:nvPicPr>
          <p:cNvPr id="65539" name="Picture 3" descr="D:\Users\завуч\Desktop\ФОТО\фото 2019\татар кызы 2019\IMG-20191205-WA00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65741" y="2156345"/>
            <a:ext cx="2266366" cy="1910687"/>
          </a:xfrm>
          <a:prstGeom prst="rect">
            <a:avLst/>
          </a:prstGeom>
          <a:noFill/>
        </p:spPr>
      </p:pic>
      <p:pic>
        <p:nvPicPr>
          <p:cNvPr id="6554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1201002" y="2164248"/>
            <a:ext cx="2845540" cy="216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54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45206" y="4205505"/>
            <a:ext cx="3057099" cy="2292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543" name="Picture 7" descr="D:\Users\завуч\Desktop\ФОТО\фото 2019\ильхамият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990282" y="4119729"/>
            <a:ext cx="2078051" cy="2485787"/>
          </a:xfrm>
          <a:prstGeom prst="rect">
            <a:avLst/>
          </a:prstGeom>
          <a:noFill/>
        </p:spPr>
      </p:pic>
      <p:pic>
        <p:nvPicPr>
          <p:cNvPr id="65544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1148316" y="4408594"/>
            <a:ext cx="3094074" cy="2098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6501605" y="1474164"/>
            <a:ext cx="1908071" cy="14029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8131" name="Прямоугольник 1"/>
          <p:cNvSpPr>
            <a:spLocks noChangeArrowheads="1"/>
          </p:cNvSpPr>
          <p:nvPr/>
        </p:nvSpPr>
        <p:spPr bwMode="auto">
          <a:xfrm>
            <a:off x="515236" y="186449"/>
            <a:ext cx="109431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ЭКОЛОГИЧЕСКОЕ ВОСПИТАНИЕ И ФОРМИРОВАНИЕ </a:t>
            </a:r>
          </a:p>
          <a:p>
            <a:pPr algn="ctr" eaLnBrk="1" hangingPunct="1"/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ЗДОРОВОГО ОБРАЗА ЖИЗНИ</a:t>
            </a:r>
            <a:endParaRPr lang="ru-RU" altLang="ru-RU" sz="2400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48132" name="Прямоугольник 2"/>
          <p:cNvSpPr>
            <a:spLocks noChangeArrowheads="1"/>
          </p:cNvSpPr>
          <p:nvPr/>
        </p:nvSpPr>
        <p:spPr bwMode="auto">
          <a:xfrm>
            <a:off x="5712884" y="1052513"/>
            <a:ext cx="6096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ru-RU" altLang="ru-RU" b="1" i="1">
                <a:solidFill>
                  <a:srgbClr val="002060"/>
                </a:solidFill>
              </a:rPr>
              <a:t>«Чтобы изменить что-то вокруг, необходимо начать с самого себя!»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1" y="1123951"/>
            <a:ext cx="3520017" cy="1979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8134" name="Прямоугольник 2"/>
          <p:cNvSpPr>
            <a:spLocks noChangeArrowheads="1"/>
          </p:cNvSpPr>
          <p:nvPr/>
        </p:nvSpPr>
        <p:spPr bwMode="auto">
          <a:xfrm>
            <a:off x="814917" y="3176588"/>
            <a:ext cx="5281083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 b="1" dirty="0">
                <a:solidFill>
                  <a:srgbClr val="002060"/>
                </a:solidFill>
                <a:cs typeface="Calibri" pitchFamily="34" charset="0"/>
              </a:rPr>
              <a:t>Ежегодно участвуя в экологических акциях, месячниках, они распространяют информацию о необходимости защиты экосистем и оказывают практическую помощь по очистке территории РТ. В </a:t>
            </a:r>
            <a:r>
              <a:rPr lang="ru-RU" sz="1600" b="1" dirty="0" smtClean="0">
                <a:solidFill>
                  <a:srgbClr val="002060"/>
                </a:solidFill>
                <a:cs typeface="Calibri" pitchFamily="34" charset="0"/>
              </a:rPr>
              <a:t>2019 </a:t>
            </a:r>
            <a:r>
              <a:rPr lang="ru-RU" sz="1600" b="1" dirty="0">
                <a:solidFill>
                  <a:srgbClr val="002060"/>
                </a:solidFill>
                <a:cs typeface="Calibri" pitchFamily="34" charset="0"/>
              </a:rPr>
              <a:t>году учащиеся гимназии вновь стали победителями Республиканского конкурса «Школьный </a:t>
            </a:r>
            <a:r>
              <a:rPr lang="ru-RU" sz="1600" b="1" dirty="0" err="1">
                <a:solidFill>
                  <a:srgbClr val="002060"/>
                </a:solidFill>
                <a:cs typeface="Calibri" pitchFamily="34" charset="0"/>
              </a:rPr>
              <a:t>экопатруль</a:t>
            </a:r>
            <a:r>
              <a:rPr lang="ru-RU" sz="1600" b="1" dirty="0">
                <a:solidFill>
                  <a:srgbClr val="002060"/>
                </a:solidFill>
                <a:cs typeface="Calibri" pitchFamily="34" charset="0"/>
              </a:rPr>
              <a:t>», </a:t>
            </a:r>
            <a:r>
              <a:rPr lang="ru-RU" sz="1600" b="1" dirty="0" smtClean="0">
                <a:solidFill>
                  <a:srgbClr val="002060"/>
                </a:solidFill>
                <a:cs typeface="Calibri" pitchFamily="34" charset="0"/>
              </a:rPr>
              <a:t>активными </a:t>
            </a:r>
            <a:r>
              <a:rPr lang="ru-RU" sz="1600" b="1" dirty="0">
                <a:solidFill>
                  <a:srgbClr val="002060"/>
                </a:solidFill>
                <a:cs typeface="Calibri" pitchFamily="34" charset="0"/>
              </a:rPr>
              <a:t>членами экологической смены «Будет чисто!»</a:t>
            </a:r>
            <a:endParaRPr lang="ru-RU" sz="1600" b="1" dirty="0">
              <a:solidFill>
                <a:srgbClr val="002060"/>
              </a:solidFill>
            </a:endParaRPr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05427" y="1823858"/>
            <a:ext cx="3265543" cy="2449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58660" y="3815711"/>
            <a:ext cx="3756135" cy="2817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B0A9C50-B290-4C30-A65A-9D7AB111D154}"/>
              </a:ext>
            </a:extLst>
          </p:cNvPr>
          <p:cNvSpPr txBox="1"/>
          <p:nvPr/>
        </p:nvSpPr>
        <p:spPr>
          <a:xfrm>
            <a:off x="377713" y="216590"/>
            <a:ext cx="112365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  <a:ea typeface="Noto Sans" panose="020B0502040504020204" pitchFamily="34"/>
                <a:cs typeface="Noto Sans" panose="020B0502040504020204" pitchFamily="34"/>
              </a:rPr>
              <a:t>Трудовое воспитание и профориентация</a:t>
            </a:r>
            <a:endParaRPr lang="en-GB" sz="3200" b="1" dirty="0">
              <a:solidFill>
                <a:schemeClr val="tx2">
                  <a:lumMod val="75000"/>
                </a:schemeClr>
              </a:solidFill>
              <a:latin typeface="Arial Black" pitchFamily="34" charset="0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9B34563C-174F-444B-9718-74BAFE953073}"/>
              </a:ext>
            </a:extLst>
          </p:cNvPr>
          <p:cNvSpPr txBox="1"/>
          <p:nvPr/>
        </p:nvSpPr>
        <p:spPr>
          <a:xfrm>
            <a:off x="2039680" y="6220384"/>
            <a:ext cx="8207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IDEA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5B79A9A8-08BB-4994-BE50-3BEA5E447041}"/>
              </a:ext>
            </a:extLst>
          </p:cNvPr>
          <p:cNvSpPr txBox="1"/>
          <p:nvPr/>
        </p:nvSpPr>
        <p:spPr>
          <a:xfrm>
            <a:off x="3048355" y="6214247"/>
            <a:ext cx="127722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STRATEGY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6E6E7B75-2E38-4B24-9E99-2775F78B0960}"/>
              </a:ext>
            </a:extLst>
          </p:cNvPr>
          <p:cNvSpPr txBox="1"/>
          <p:nvPr/>
        </p:nvSpPr>
        <p:spPr>
          <a:xfrm>
            <a:off x="4568231" y="6220384"/>
            <a:ext cx="116571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FINANCE</a:t>
            </a:r>
          </a:p>
        </p:txBody>
      </p:sp>
      <p:grpSp>
        <p:nvGrpSpPr>
          <p:cNvPr id="3" name="Group 27">
            <a:extLst>
              <a:ext uri="{FF2B5EF4-FFF2-40B4-BE49-F238E27FC236}">
                <a16:creationId xmlns:a16="http://schemas.microsoft.com/office/drawing/2014/main" xmlns="" id="{5F5EBB5D-5DC6-44F9-AD2A-A74316377855}"/>
              </a:ext>
            </a:extLst>
          </p:cNvPr>
          <p:cNvGrpSpPr/>
          <p:nvPr/>
        </p:nvGrpSpPr>
        <p:grpSpPr>
          <a:xfrm>
            <a:off x="2098090" y="5349677"/>
            <a:ext cx="635854" cy="775579"/>
            <a:chOff x="2154238" y="2051050"/>
            <a:chExt cx="3344862" cy="4079876"/>
          </a:xfrm>
          <a:solidFill>
            <a:schemeClr val="bg1"/>
          </a:solidFill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xmlns="" id="{35F42085-8AF6-4050-9D3B-4E606BA8FA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84475" y="2671763"/>
              <a:ext cx="2081212" cy="3459163"/>
            </a:xfrm>
            <a:custGeom>
              <a:avLst/>
              <a:gdLst>
                <a:gd name="T0" fmla="*/ 674 w 750"/>
                <a:gd name="T1" fmla="*/ 602 h 1237"/>
                <a:gd name="T2" fmla="*/ 750 w 750"/>
                <a:gd name="T3" fmla="*/ 376 h 1237"/>
                <a:gd name="T4" fmla="*/ 638 w 750"/>
                <a:gd name="T5" fmla="*/ 110 h 1237"/>
                <a:gd name="T6" fmla="*/ 370 w 750"/>
                <a:gd name="T7" fmla="*/ 2 h 1237"/>
                <a:gd name="T8" fmla="*/ 110 w 750"/>
                <a:gd name="T9" fmla="*/ 112 h 1237"/>
                <a:gd name="T10" fmla="*/ 1 w 750"/>
                <a:gd name="T11" fmla="*/ 373 h 1237"/>
                <a:gd name="T12" fmla="*/ 77 w 750"/>
                <a:gd name="T13" fmla="*/ 603 h 1237"/>
                <a:gd name="T14" fmla="*/ 205 w 750"/>
                <a:gd name="T15" fmla="*/ 976 h 1237"/>
                <a:gd name="T16" fmla="*/ 205 w 750"/>
                <a:gd name="T17" fmla="*/ 1120 h 1237"/>
                <a:gd name="T18" fmla="*/ 321 w 750"/>
                <a:gd name="T19" fmla="*/ 1237 h 1237"/>
                <a:gd name="T20" fmla="*/ 430 w 750"/>
                <a:gd name="T21" fmla="*/ 1237 h 1237"/>
                <a:gd name="T22" fmla="*/ 546 w 750"/>
                <a:gd name="T23" fmla="*/ 1120 h 1237"/>
                <a:gd name="T24" fmla="*/ 546 w 750"/>
                <a:gd name="T25" fmla="*/ 976 h 1237"/>
                <a:gd name="T26" fmla="*/ 674 w 750"/>
                <a:gd name="T27" fmla="*/ 602 h 1237"/>
                <a:gd name="T28" fmla="*/ 116 w 750"/>
                <a:gd name="T29" fmla="*/ 574 h 1237"/>
                <a:gd name="T30" fmla="*/ 49 w 750"/>
                <a:gd name="T31" fmla="*/ 373 h 1237"/>
                <a:gd name="T32" fmla="*/ 371 w 750"/>
                <a:gd name="T33" fmla="*/ 50 h 1237"/>
                <a:gd name="T34" fmla="*/ 605 w 750"/>
                <a:gd name="T35" fmla="*/ 144 h 1237"/>
                <a:gd name="T36" fmla="*/ 702 w 750"/>
                <a:gd name="T37" fmla="*/ 376 h 1237"/>
                <a:gd name="T38" fmla="*/ 636 w 750"/>
                <a:gd name="T39" fmla="*/ 573 h 1237"/>
                <a:gd name="T40" fmla="*/ 498 w 750"/>
                <a:gd name="T41" fmla="*/ 967 h 1237"/>
                <a:gd name="T42" fmla="*/ 253 w 750"/>
                <a:gd name="T43" fmla="*/ 967 h 1237"/>
                <a:gd name="T44" fmla="*/ 116 w 750"/>
                <a:gd name="T45" fmla="*/ 574 h 1237"/>
                <a:gd name="T46" fmla="*/ 253 w 750"/>
                <a:gd name="T47" fmla="*/ 1104 h 1237"/>
                <a:gd name="T48" fmla="*/ 253 w 750"/>
                <a:gd name="T49" fmla="*/ 1085 h 1237"/>
                <a:gd name="T50" fmla="*/ 498 w 750"/>
                <a:gd name="T51" fmla="*/ 1113 h 1237"/>
                <a:gd name="T52" fmla="*/ 498 w 750"/>
                <a:gd name="T53" fmla="*/ 1120 h 1237"/>
                <a:gd name="T54" fmla="*/ 497 w 750"/>
                <a:gd name="T55" fmla="*/ 1132 h 1237"/>
                <a:gd name="T56" fmla="*/ 253 w 750"/>
                <a:gd name="T57" fmla="*/ 1104 h 1237"/>
                <a:gd name="T58" fmla="*/ 253 w 750"/>
                <a:gd name="T59" fmla="*/ 1036 h 1237"/>
                <a:gd name="T60" fmla="*/ 253 w 750"/>
                <a:gd name="T61" fmla="*/ 1015 h 1237"/>
                <a:gd name="T62" fmla="*/ 498 w 750"/>
                <a:gd name="T63" fmla="*/ 1015 h 1237"/>
                <a:gd name="T64" fmla="*/ 498 w 750"/>
                <a:gd name="T65" fmla="*/ 1064 h 1237"/>
                <a:gd name="T66" fmla="*/ 253 w 750"/>
                <a:gd name="T67" fmla="*/ 1036 h 1237"/>
                <a:gd name="T68" fmla="*/ 321 w 750"/>
                <a:gd name="T69" fmla="*/ 1189 h 1237"/>
                <a:gd name="T70" fmla="*/ 262 w 750"/>
                <a:gd name="T71" fmla="*/ 1153 h 1237"/>
                <a:gd name="T72" fmla="*/ 468 w 750"/>
                <a:gd name="T73" fmla="*/ 1177 h 1237"/>
                <a:gd name="T74" fmla="*/ 430 w 750"/>
                <a:gd name="T75" fmla="*/ 1189 h 1237"/>
                <a:gd name="T76" fmla="*/ 321 w 750"/>
                <a:gd name="T77" fmla="*/ 1189 h 1237"/>
                <a:gd name="T78" fmla="*/ 321 w 750"/>
                <a:gd name="T79" fmla="*/ 1189 h 1237"/>
                <a:gd name="T80" fmla="*/ 321 w 750"/>
                <a:gd name="T81" fmla="*/ 1189 h 1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50" h="1237">
                  <a:moveTo>
                    <a:pt x="674" y="602"/>
                  </a:moveTo>
                  <a:cubicBezTo>
                    <a:pt x="724" y="537"/>
                    <a:pt x="750" y="459"/>
                    <a:pt x="750" y="376"/>
                  </a:cubicBezTo>
                  <a:cubicBezTo>
                    <a:pt x="750" y="275"/>
                    <a:pt x="710" y="180"/>
                    <a:pt x="638" y="110"/>
                  </a:cubicBezTo>
                  <a:cubicBezTo>
                    <a:pt x="566" y="39"/>
                    <a:pt x="471" y="0"/>
                    <a:pt x="370" y="2"/>
                  </a:cubicBezTo>
                  <a:cubicBezTo>
                    <a:pt x="272" y="3"/>
                    <a:pt x="180" y="42"/>
                    <a:pt x="110" y="112"/>
                  </a:cubicBezTo>
                  <a:cubicBezTo>
                    <a:pt x="41" y="182"/>
                    <a:pt x="2" y="275"/>
                    <a:pt x="1" y="373"/>
                  </a:cubicBezTo>
                  <a:cubicBezTo>
                    <a:pt x="0" y="457"/>
                    <a:pt x="27" y="536"/>
                    <a:pt x="77" y="603"/>
                  </a:cubicBezTo>
                  <a:cubicBezTo>
                    <a:pt x="160" y="711"/>
                    <a:pt x="205" y="843"/>
                    <a:pt x="205" y="976"/>
                  </a:cubicBezTo>
                  <a:cubicBezTo>
                    <a:pt x="205" y="1120"/>
                    <a:pt x="205" y="1120"/>
                    <a:pt x="205" y="1120"/>
                  </a:cubicBezTo>
                  <a:cubicBezTo>
                    <a:pt x="205" y="1185"/>
                    <a:pt x="257" y="1237"/>
                    <a:pt x="321" y="1237"/>
                  </a:cubicBezTo>
                  <a:cubicBezTo>
                    <a:pt x="430" y="1237"/>
                    <a:pt x="430" y="1237"/>
                    <a:pt x="430" y="1237"/>
                  </a:cubicBezTo>
                  <a:cubicBezTo>
                    <a:pt x="494" y="1237"/>
                    <a:pt x="546" y="1185"/>
                    <a:pt x="546" y="1120"/>
                  </a:cubicBezTo>
                  <a:cubicBezTo>
                    <a:pt x="546" y="976"/>
                    <a:pt x="546" y="976"/>
                    <a:pt x="546" y="976"/>
                  </a:cubicBezTo>
                  <a:cubicBezTo>
                    <a:pt x="546" y="842"/>
                    <a:pt x="590" y="713"/>
                    <a:pt x="674" y="602"/>
                  </a:cubicBezTo>
                  <a:close/>
                  <a:moveTo>
                    <a:pt x="116" y="574"/>
                  </a:moveTo>
                  <a:cubicBezTo>
                    <a:pt x="71" y="516"/>
                    <a:pt x="48" y="446"/>
                    <a:pt x="49" y="373"/>
                  </a:cubicBezTo>
                  <a:cubicBezTo>
                    <a:pt x="51" y="197"/>
                    <a:pt x="195" y="52"/>
                    <a:pt x="371" y="50"/>
                  </a:cubicBezTo>
                  <a:cubicBezTo>
                    <a:pt x="459" y="49"/>
                    <a:pt x="542" y="82"/>
                    <a:pt x="605" y="144"/>
                  </a:cubicBezTo>
                  <a:cubicBezTo>
                    <a:pt x="667" y="206"/>
                    <a:pt x="702" y="288"/>
                    <a:pt x="702" y="376"/>
                  </a:cubicBezTo>
                  <a:cubicBezTo>
                    <a:pt x="702" y="448"/>
                    <a:pt x="679" y="516"/>
                    <a:pt x="636" y="573"/>
                  </a:cubicBezTo>
                  <a:cubicBezTo>
                    <a:pt x="547" y="690"/>
                    <a:pt x="500" y="825"/>
                    <a:pt x="498" y="967"/>
                  </a:cubicBezTo>
                  <a:cubicBezTo>
                    <a:pt x="253" y="967"/>
                    <a:pt x="253" y="967"/>
                    <a:pt x="253" y="967"/>
                  </a:cubicBezTo>
                  <a:cubicBezTo>
                    <a:pt x="251" y="827"/>
                    <a:pt x="202" y="688"/>
                    <a:pt x="116" y="574"/>
                  </a:cubicBezTo>
                  <a:close/>
                  <a:moveTo>
                    <a:pt x="253" y="1104"/>
                  </a:moveTo>
                  <a:cubicBezTo>
                    <a:pt x="253" y="1085"/>
                    <a:pt x="253" y="1085"/>
                    <a:pt x="253" y="1085"/>
                  </a:cubicBezTo>
                  <a:cubicBezTo>
                    <a:pt x="498" y="1113"/>
                    <a:pt x="498" y="1113"/>
                    <a:pt x="498" y="1113"/>
                  </a:cubicBezTo>
                  <a:cubicBezTo>
                    <a:pt x="498" y="1120"/>
                    <a:pt x="498" y="1120"/>
                    <a:pt x="498" y="1120"/>
                  </a:cubicBezTo>
                  <a:cubicBezTo>
                    <a:pt x="498" y="1124"/>
                    <a:pt x="498" y="1128"/>
                    <a:pt x="497" y="1132"/>
                  </a:cubicBezTo>
                  <a:lnTo>
                    <a:pt x="253" y="1104"/>
                  </a:lnTo>
                  <a:close/>
                  <a:moveTo>
                    <a:pt x="253" y="1036"/>
                  </a:moveTo>
                  <a:cubicBezTo>
                    <a:pt x="253" y="1015"/>
                    <a:pt x="253" y="1015"/>
                    <a:pt x="253" y="1015"/>
                  </a:cubicBezTo>
                  <a:cubicBezTo>
                    <a:pt x="498" y="1015"/>
                    <a:pt x="498" y="1015"/>
                    <a:pt x="498" y="1015"/>
                  </a:cubicBezTo>
                  <a:cubicBezTo>
                    <a:pt x="498" y="1064"/>
                    <a:pt x="498" y="1064"/>
                    <a:pt x="498" y="1064"/>
                  </a:cubicBezTo>
                  <a:lnTo>
                    <a:pt x="253" y="1036"/>
                  </a:lnTo>
                  <a:close/>
                  <a:moveTo>
                    <a:pt x="321" y="1189"/>
                  </a:moveTo>
                  <a:cubicBezTo>
                    <a:pt x="296" y="1189"/>
                    <a:pt x="273" y="1174"/>
                    <a:pt x="262" y="1153"/>
                  </a:cubicBezTo>
                  <a:cubicBezTo>
                    <a:pt x="468" y="1177"/>
                    <a:pt x="468" y="1177"/>
                    <a:pt x="468" y="1177"/>
                  </a:cubicBezTo>
                  <a:cubicBezTo>
                    <a:pt x="457" y="1184"/>
                    <a:pt x="444" y="1189"/>
                    <a:pt x="430" y="1189"/>
                  </a:cubicBezTo>
                  <a:lnTo>
                    <a:pt x="321" y="1189"/>
                  </a:lnTo>
                  <a:close/>
                  <a:moveTo>
                    <a:pt x="321" y="1189"/>
                  </a:moveTo>
                  <a:cubicBezTo>
                    <a:pt x="321" y="1189"/>
                    <a:pt x="321" y="1189"/>
                    <a:pt x="321" y="118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xmlns="" id="{443C591B-8D5B-4264-B65F-CF13B4B7B0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5775" y="3651250"/>
              <a:ext cx="147637" cy="250825"/>
            </a:xfrm>
            <a:custGeom>
              <a:avLst/>
              <a:gdLst>
                <a:gd name="T0" fmla="*/ 51 w 53"/>
                <a:gd name="T1" fmla="*/ 62 h 90"/>
                <a:gd name="T2" fmla="*/ 48 w 53"/>
                <a:gd name="T3" fmla="*/ 24 h 90"/>
                <a:gd name="T4" fmla="*/ 25 w 53"/>
                <a:gd name="T5" fmla="*/ 0 h 90"/>
                <a:gd name="T6" fmla="*/ 0 w 53"/>
                <a:gd name="T7" fmla="*/ 23 h 90"/>
                <a:gd name="T8" fmla="*/ 4 w 53"/>
                <a:gd name="T9" fmla="*/ 69 h 90"/>
                <a:gd name="T10" fmla="*/ 27 w 53"/>
                <a:gd name="T11" fmla="*/ 90 h 90"/>
                <a:gd name="T12" fmla="*/ 31 w 53"/>
                <a:gd name="T13" fmla="*/ 90 h 90"/>
                <a:gd name="T14" fmla="*/ 51 w 53"/>
                <a:gd name="T15" fmla="*/ 62 h 90"/>
                <a:gd name="T16" fmla="*/ 51 w 53"/>
                <a:gd name="T17" fmla="*/ 62 h 90"/>
                <a:gd name="T18" fmla="*/ 51 w 53"/>
                <a:gd name="T19" fmla="*/ 6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90">
                  <a:moveTo>
                    <a:pt x="51" y="62"/>
                  </a:moveTo>
                  <a:cubicBezTo>
                    <a:pt x="49" y="50"/>
                    <a:pt x="48" y="37"/>
                    <a:pt x="48" y="24"/>
                  </a:cubicBezTo>
                  <a:cubicBezTo>
                    <a:pt x="49" y="11"/>
                    <a:pt x="38" y="0"/>
                    <a:pt x="25" y="0"/>
                  </a:cubicBezTo>
                  <a:cubicBezTo>
                    <a:pt x="11" y="0"/>
                    <a:pt x="1" y="10"/>
                    <a:pt x="0" y="23"/>
                  </a:cubicBezTo>
                  <a:cubicBezTo>
                    <a:pt x="0" y="39"/>
                    <a:pt x="1" y="54"/>
                    <a:pt x="4" y="69"/>
                  </a:cubicBezTo>
                  <a:cubicBezTo>
                    <a:pt x="5" y="81"/>
                    <a:pt x="16" y="90"/>
                    <a:pt x="27" y="90"/>
                  </a:cubicBezTo>
                  <a:cubicBezTo>
                    <a:pt x="28" y="90"/>
                    <a:pt x="30" y="90"/>
                    <a:pt x="31" y="90"/>
                  </a:cubicBezTo>
                  <a:cubicBezTo>
                    <a:pt x="44" y="88"/>
                    <a:pt x="53" y="75"/>
                    <a:pt x="51" y="62"/>
                  </a:cubicBezTo>
                  <a:close/>
                  <a:moveTo>
                    <a:pt x="51" y="62"/>
                  </a:moveTo>
                  <a:cubicBezTo>
                    <a:pt x="51" y="62"/>
                    <a:pt x="51" y="62"/>
                    <a:pt x="51" y="6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xmlns="" id="{CC4A8D96-F1A0-4ED0-9C5B-97006DD3F7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98800" y="3986213"/>
              <a:ext cx="534987" cy="858838"/>
            </a:xfrm>
            <a:custGeom>
              <a:avLst/>
              <a:gdLst>
                <a:gd name="T0" fmla="*/ 166 w 193"/>
                <a:gd name="T1" fmla="*/ 307 h 307"/>
                <a:gd name="T2" fmla="*/ 174 w 193"/>
                <a:gd name="T3" fmla="*/ 306 h 307"/>
                <a:gd name="T4" fmla="*/ 189 w 193"/>
                <a:gd name="T5" fmla="*/ 275 h 307"/>
                <a:gd name="T6" fmla="*/ 71 w 193"/>
                <a:gd name="T7" fmla="*/ 51 h 307"/>
                <a:gd name="T8" fmla="*/ 49 w 193"/>
                <a:gd name="T9" fmla="*/ 16 h 307"/>
                <a:gd name="T10" fmla="*/ 16 w 193"/>
                <a:gd name="T11" fmla="*/ 6 h 307"/>
                <a:gd name="T12" fmla="*/ 6 w 193"/>
                <a:gd name="T13" fmla="*/ 38 h 307"/>
                <a:gd name="T14" fmla="*/ 33 w 193"/>
                <a:gd name="T15" fmla="*/ 80 h 307"/>
                <a:gd name="T16" fmla="*/ 143 w 193"/>
                <a:gd name="T17" fmla="*/ 290 h 307"/>
                <a:gd name="T18" fmla="*/ 166 w 193"/>
                <a:gd name="T19" fmla="*/ 307 h 307"/>
                <a:gd name="T20" fmla="*/ 166 w 193"/>
                <a:gd name="T21" fmla="*/ 307 h 307"/>
                <a:gd name="T22" fmla="*/ 166 w 193"/>
                <a:gd name="T23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307">
                  <a:moveTo>
                    <a:pt x="166" y="307"/>
                  </a:moveTo>
                  <a:cubicBezTo>
                    <a:pt x="169" y="307"/>
                    <a:pt x="171" y="306"/>
                    <a:pt x="174" y="306"/>
                  </a:cubicBezTo>
                  <a:cubicBezTo>
                    <a:pt x="186" y="301"/>
                    <a:pt x="193" y="288"/>
                    <a:pt x="189" y="275"/>
                  </a:cubicBezTo>
                  <a:cubicBezTo>
                    <a:pt x="162" y="194"/>
                    <a:pt x="123" y="119"/>
                    <a:pt x="71" y="51"/>
                  </a:cubicBezTo>
                  <a:cubicBezTo>
                    <a:pt x="63" y="40"/>
                    <a:pt x="55" y="28"/>
                    <a:pt x="49" y="16"/>
                  </a:cubicBezTo>
                  <a:cubicBezTo>
                    <a:pt x="43" y="4"/>
                    <a:pt x="28" y="0"/>
                    <a:pt x="16" y="6"/>
                  </a:cubicBezTo>
                  <a:cubicBezTo>
                    <a:pt x="5" y="12"/>
                    <a:pt x="0" y="26"/>
                    <a:pt x="6" y="38"/>
                  </a:cubicBezTo>
                  <a:cubicBezTo>
                    <a:pt x="14" y="53"/>
                    <a:pt x="23" y="67"/>
                    <a:pt x="33" y="80"/>
                  </a:cubicBezTo>
                  <a:cubicBezTo>
                    <a:pt x="81" y="144"/>
                    <a:pt x="119" y="215"/>
                    <a:pt x="143" y="290"/>
                  </a:cubicBezTo>
                  <a:cubicBezTo>
                    <a:pt x="147" y="300"/>
                    <a:pt x="156" y="307"/>
                    <a:pt x="166" y="307"/>
                  </a:cubicBezTo>
                  <a:close/>
                  <a:moveTo>
                    <a:pt x="166" y="307"/>
                  </a:moveTo>
                  <a:cubicBezTo>
                    <a:pt x="166" y="307"/>
                    <a:pt x="166" y="307"/>
                    <a:pt x="166" y="30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8">
              <a:extLst>
                <a:ext uri="{FF2B5EF4-FFF2-40B4-BE49-F238E27FC236}">
                  <a16:creationId xmlns:a16="http://schemas.microsoft.com/office/drawing/2014/main" xmlns="" id="{7A94C5E9-F411-4CA1-9390-90D7AFDBE6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35463" y="3938588"/>
              <a:ext cx="239712" cy="296863"/>
            </a:xfrm>
            <a:custGeom>
              <a:avLst/>
              <a:gdLst>
                <a:gd name="T0" fmla="*/ 69 w 86"/>
                <a:gd name="T1" fmla="*/ 5 h 106"/>
                <a:gd name="T2" fmla="*/ 37 w 86"/>
                <a:gd name="T3" fmla="*/ 18 h 106"/>
                <a:gd name="T4" fmla="*/ 8 w 86"/>
                <a:gd name="T5" fmla="*/ 68 h 106"/>
                <a:gd name="T6" fmla="*/ 12 w 86"/>
                <a:gd name="T7" fmla="*/ 102 h 106"/>
                <a:gd name="T8" fmla="*/ 27 w 86"/>
                <a:gd name="T9" fmla="*/ 106 h 106"/>
                <a:gd name="T10" fmla="*/ 46 w 86"/>
                <a:gd name="T11" fmla="*/ 97 h 106"/>
                <a:gd name="T12" fmla="*/ 81 w 86"/>
                <a:gd name="T13" fmla="*/ 37 h 106"/>
                <a:gd name="T14" fmla="*/ 69 w 86"/>
                <a:gd name="T15" fmla="*/ 5 h 106"/>
                <a:gd name="T16" fmla="*/ 69 w 86"/>
                <a:gd name="T17" fmla="*/ 5 h 106"/>
                <a:gd name="T18" fmla="*/ 69 w 86"/>
                <a:gd name="T19" fmla="*/ 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106">
                  <a:moveTo>
                    <a:pt x="69" y="5"/>
                  </a:moveTo>
                  <a:cubicBezTo>
                    <a:pt x="56" y="0"/>
                    <a:pt x="42" y="6"/>
                    <a:pt x="37" y="18"/>
                  </a:cubicBezTo>
                  <a:cubicBezTo>
                    <a:pt x="29" y="36"/>
                    <a:pt x="20" y="52"/>
                    <a:pt x="8" y="68"/>
                  </a:cubicBezTo>
                  <a:cubicBezTo>
                    <a:pt x="0" y="79"/>
                    <a:pt x="2" y="94"/>
                    <a:pt x="12" y="102"/>
                  </a:cubicBezTo>
                  <a:cubicBezTo>
                    <a:pt x="17" y="105"/>
                    <a:pt x="22" y="106"/>
                    <a:pt x="27" y="106"/>
                  </a:cubicBezTo>
                  <a:cubicBezTo>
                    <a:pt x="34" y="106"/>
                    <a:pt x="41" y="103"/>
                    <a:pt x="46" y="97"/>
                  </a:cubicBezTo>
                  <a:cubicBezTo>
                    <a:pt x="60" y="78"/>
                    <a:pt x="72" y="58"/>
                    <a:pt x="81" y="37"/>
                  </a:cubicBezTo>
                  <a:cubicBezTo>
                    <a:pt x="86" y="25"/>
                    <a:pt x="81" y="11"/>
                    <a:pt x="69" y="5"/>
                  </a:cubicBezTo>
                  <a:close/>
                  <a:moveTo>
                    <a:pt x="69" y="5"/>
                  </a:moveTo>
                  <a:cubicBezTo>
                    <a:pt x="69" y="5"/>
                    <a:pt x="69" y="5"/>
                    <a:pt x="69" y="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9">
              <a:extLst>
                <a:ext uri="{FF2B5EF4-FFF2-40B4-BE49-F238E27FC236}">
                  <a16:creationId xmlns:a16="http://schemas.microsoft.com/office/drawing/2014/main" xmlns="" id="{DCA6D15F-EC9E-4E02-8BC5-F75451D16C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59200" y="2917825"/>
              <a:ext cx="865187" cy="942975"/>
            </a:xfrm>
            <a:custGeom>
              <a:avLst/>
              <a:gdLst>
                <a:gd name="T0" fmla="*/ 24 w 312"/>
                <a:gd name="T1" fmla="*/ 48 h 337"/>
                <a:gd name="T2" fmla="*/ 264 w 312"/>
                <a:gd name="T3" fmla="*/ 288 h 337"/>
                <a:gd name="T4" fmla="*/ 263 w 312"/>
                <a:gd name="T5" fmla="*/ 311 h 337"/>
                <a:gd name="T6" fmla="*/ 285 w 312"/>
                <a:gd name="T7" fmla="*/ 337 h 337"/>
                <a:gd name="T8" fmla="*/ 287 w 312"/>
                <a:gd name="T9" fmla="*/ 337 h 337"/>
                <a:gd name="T10" fmla="*/ 311 w 312"/>
                <a:gd name="T11" fmla="*/ 315 h 337"/>
                <a:gd name="T12" fmla="*/ 312 w 312"/>
                <a:gd name="T13" fmla="*/ 288 h 337"/>
                <a:gd name="T14" fmla="*/ 24 w 312"/>
                <a:gd name="T15" fmla="*/ 0 h 337"/>
                <a:gd name="T16" fmla="*/ 0 w 312"/>
                <a:gd name="T17" fmla="*/ 24 h 337"/>
                <a:gd name="T18" fmla="*/ 24 w 312"/>
                <a:gd name="T19" fmla="*/ 48 h 337"/>
                <a:gd name="T20" fmla="*/ 24 w 312"/>
                <a:gd name="T21" fmla="*/ 48 h 337"/>
                <a:gd name="T22" fmla="*/ 24 w 312"/>
                <a:gd name="T23" fmla="*/ 4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2" h="337">
                  <a:moveTo>
                    <a:pt x="24" y="48"/>
                  </a:moveTo>
                  <a:cubicBezTo>
                    <a:pt x="157" y="48"/>
                    <a:pt x="264" y="156"/>
                    <a:pt x="264" y="288"/>
                  </a:cubicBezTo>
                  <a:cubicBezTo>
                    <a:pt x="264" y="296"/>
                    <a:pt x="264" y="303"/>
                    <a:pt x="263" y="311"/>
                  </a:cubicBezTo>
                  <a:cubicBezTo>
                    <a:pt x="262" y="324"/>
                    <a:pt x="272" y="336"/>
                    <a:pt x="285" y="337"/>
                  </a:cubicBezTo>
                  <a:cubicBezTo>
                    <a:pt x="286" y="337"/>
                    <a:pt x="287" y="337"/>
                    <a:pt x="287" y="337"/>
                  </a:cubicBezTo>
                  <a:cubicBezTo>
                    <a:pt x="300" y="337"/>
                    <a:pt x="310" y="328"/>
                    <a:pt x="311" y="315"/>
                  </a:cubicBezTo>
                  <a:cubicBezTo>
                    <a:pt x="312" y="306"/>
                    <a:pt x="312" y="297"/>
                    <a:pt x="312" y="288"/>
                  </a:cubicBezTo>
                  <a:cubicBezTo>
                    <a:pt x="312" y="129"/>
                    <a:pt x="183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48"/>
                  </a:moveTo>
                  <a:cubicBezTo>
                    <a:pt x="24" y="48"/>
                    <a:pt x="24" y="48"/>
                    <a:pt x="24" y="4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10">
              <a:extLst>
                <a:ext uri="{FF2B5EF4-FFF2-40B4-BE49-F238E27FC236}">
                  <a16:creationId xmlns:a16="http://schemas.microsoft.com/office/drawing/2014/main" xmlns="" id="{433F75D8-FBEC-44B4-85DE-8AD3AF7B08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59200" y="2051050"/>
              <a:ext cx="133350" cy="508000"/>
            </a:xfrm>
            <a:custGeom>
              <a:avLst/>
              <a:gdLst>
                <a:gd name="T0" fmla="*/ 24 w 48"/>
                <a:gd name="T1" fmla="*/ 182 h 182"/>
                <a:gd name="T2" fmla="*/ 48 w 48"/>
                <a:gd name="T3" fmla="*/ 158 h 182"/>
                <a:gd name="T4" fmla="*/ 48 w 48"/>
                <a:gd name="T5" fmla="*/ 24 h 182"/>
                <a:gd name="T6" fmla="*/ 24 w 48"/>
                <a:gd name="T7" fmla="*/ 0 h 182"/>
                <a:gd name="T8" fmla="*/ 0 w 48"/>
                <a:gd name="T9" fmla="*/ 24 h 182"/>
                <a:gd name="T10" fmla="*/ 0 w 48"/>
                <a:gd name="T11" fmla="*/ 158 h 182"/>
                <a:gd name="T12" fmla="*/ 24 w 48"/>
                <a:gd name="T13" fmla="*/ 182 h 182"/>
                <a:gd name="T14" fmla="*/ 24 w 48"/>
                <a:gd name="T15" fmla="*/ 182 h 182"/>
                <a:gd name="T16" fmla="*/ 24 w 48"/>
                <a:gd name="T1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182">
                  <a:moveTo>
                    <a:pt x="24" y="182"/>
                  </a:moveTo>
                  <a:cubicBezTo>
                    <a:pt x="38" y="182"/>
                    <a:pt x="48" y="172"/>
                    <a:pt x="48" y="158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11"/>
                    <a:pt x="38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72"/>
                    <a:pt x="11" y="182"/>
                    <a:pt x="24" y="182"/>
                  </a:cubicBezTo>
                  <a:close/>
                  <a:moveTo>
                    <a:pt x="24" y="182"/>
                  </a:moveTo>
                  <a:cubicBezTo>
                    <a:pt x="24" y="182"/>
                    <a:pt x="24" y="182"/>
                    <a:pt x="24" y="18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xmlns="" id="{B52E8636-4496-4756-B7FB-CFF841EC37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47988" y="2257425"/>
              <a:ext cx="338137" cy="469900"/>
            </a:xfrm>
            <a:custGeom>
              <a:avLst/>
              <a:gdLst>
                <a:gd name="T0" fmla="*/ 74 w 122"/>
                <a:gd name="T1" fmla="*/ 156 h 168"/>
                <a:gd name="T2" fmla="*/ 94 w 122"/>
                <a:gd name="T3" fmla="*/ 168 h 168"/>
                <a:gd name="T4" fmla="*/ 106 w 122"/>
                <a:gd name="T5" fmla="*/ 165 h 168"/>
                <a:gd name="T6" fmla="*/ 115 w 122"/>
                <a:gd name="T7" fmla="*/ 132 h 168"/>
                <a:gd name="T8" fmla="*/ 48 w 122"/>
                <a:gd name="T9" fmla="*/ 15 h 168"/>
                <a:gd name="T10" fmla="*/ 15 w 122"/>
                <a:gd name="T11" fmla="*/ 7 h 168"/>
                <a:gd name="T12" fmla="*/ 6 w 122"/>
                <a:gd name="T13" fmla="*/ 39 h 168"/>
                <a:gd name="T14" fmla="*/ 74 w 122"/>
                <a:gd name="T15" fmla="*/ 156 h 168"/>
                <a:gd name="T16" fmla="*/ 74 w 122"/>
                <a:gd name="T17" fmla="*/ 156 h 168"/>
                <a:gd name="T18" fmla="*/ 74 w 122"/>
                <a:gd name="T19" fmla="*/ 1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68">
                  <a:moveTo>
                    <a:pt x="74" y="156"/>
                  </a:moveTo>
                  <a:cubicBezTo>
                    <a:pt x="78" y="164"/>
                    <a:pt x="86" y="168"/>
                    <a:pt x="94" y="168"/>
                  </a:cubicBezTo>
                  <a:cubicBezTo>
                    <a:pt x="98" y="168"/>
                    <a:pt x="103" y="167"/>
                    <a:pt x="106" y="165"/>
                  </a:cubicBezTo>
                  <a:cubicBezTo>
                    <a:pt x="118" y="158"/>
                    <a:pt x="122" y="143"/>
                    <a:pt x="115" y="132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1" y="4"/>
                    <a:pt x="27" y="0"/>
                    <a:pt x="15" y="7"/>
                  </a:cubicBezTo>
                  <a:cubicBezTo>
                    <a:pt x="4" y="13"/>
                    <a:pt x="0" y="28"/>
                    <a:pt x="6" y="39"/>
                  </a:cubicBezTo>
                  <a:lnTo>
                    <a:pt x="74" y="156"/>
                  </a:lnTo>
                  <a:close/>
                  <a:moveTo>
                    <a:pt x="74" y="156"/>
                  </a:moveTo>
                  <a:cubicBezTo>
                    <a:pt x="74" y="156"/>
                    <a:pt x="74" y="156"/>
                    <a:pt x="74" y="15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xmlns="" id="{7E2D4D31-7CBE-481C-8746-5B282692F2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8063" y="4279900"/>
              <a:ext cx="474662" cy="333375"/>
            </a:xfrm>
            <a:custGeom>
              <a:avLst/>
              <a:gdLst>
                <a:gd name="T0" fmla="*/ 155 w 171"/>
                <a:gd name="T1" fmla="*/ 74 h 119"/>
                <a:gd name="T2" fmla="*/ 39 w 171"/>
                <a:gd name="T3" fmla="*/ 7 h 119"/>
                <a:gd name="T4" fmla="*/ 6 w 171"/>
                <a:gd name="T5" fmla="*/ 15 h 119"/>
                <a:gd name="T6" fmla="*/ 15 w 171"/>
                <a:gd name="T7" fmla="*/ 48 h 119"/>
                <a:gd name="T8" fmla="*/ 131 w 171"/>
                <a:gd name="T9" fmla="*/ 115 h 119"/>
                <a:gd name="T10" fmla="*/ 143 w 171"/>
                <a:gd name="T11" fmla="*/ 119 h 119"/>
                <a:gd name="T12" fmla="*/ 164 w 171"/>
                <a:gd name="T13" fmla="*/ 107 h 119"/>
                <a:gd name="T14" fmla="*/ 155 w 171"/>
                <a:gd name="T15" fmla="*/ 74 h 119"/>
                <a:gd name="T16" fmla="*/ 155 w 171"/>
                <a:gd name="T17" fmla="*/ 74 h 119"/>
                <a:gd name="T18" fmla="*/ 155 w 171"/>
                <a:gd name="T19" fmla="*/ 7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9">
                  <a:moveTo>
                    <a:pt x="155" y="74"/>
                  </a:moveTo>
                  <a:cubicBezTo>
                    <a:pt x="39" y="7"/>
                    <a:pt x="39" y="7"/>
                    <a:pt x="39" y="7"/>
                  </a:cubicBezTo>
                  <a:cubicBezTo>
                    <a:pt x="27" y="0"/>
                    <a:pt x="13" y="4"/>
                    <a:pt x="6" y="15"/>
                  </a:cubicBezTo>
                  <a:cubicBezTo>
                    <a:pt x="0" y="27"/>
                    <a:pt x="3" y="42"/>
                    <a:pt x="15" y="48"/>
                  </a:cubicBezTo>
                  <a:cubicBezTo>
                    <a:pt x="131" y="115"/>
                    <a:pt x="131" y="115"/>
                    <a:pt x="131" y="115"/>
                  </a:cubicBezTo>
                  <a:cubicBezTo>
                    <a:pt x="135" y="118"/>
                    <a:pt x="139" y="119"/>
                    <a:pt x="143" y="119"/>
                  </a:cubicBezTo>
                  <a:cubicBezTo>
                    <a:pt x="152" y="119"/>
                    <a:pt x="160" y="114"/>
                    <a:pt x="164" y="107"/>
                  </a:cubicBezTo>
                  <a:cubicBezTo>
                    <a:pt x="171" y="95"/>
                    <a:pt x="167" y="80"/>
                    <a:pt x="155" y="74"/>
                  </a:cubicBezTo>
                  <a:close/>
                  <a:moveTo>
                    <a:pt x="155" y="74"/>
                  </a:moveTo>
                  <a:cubicBezTo>
                    <a:pt x="155" y="74"/>
                    <a:pt x="155" y="74"/>
                    <a:pt x="155" y="7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13">
              <a:extLst>
                <a:ext uri="{FF2B5EF4-FFF2-40B4-BE49-F238E27FC236}">
                  <a16:creationId xmlns:a16="http://schemas.microsoft.com/office/drawing/2014/main" xmlns="" id="{664853FD-5AB2-4D42-A890-F644B02F74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0613" y="2851150"/>
              <a:ext cx="474662" cy="330200"/>
            </a:xfrm>
            <a:custGeom>
              <a:avLst/>
              <a:gdLst>
                <a:gd name="T0" fmla="*/ 15 w 171"/>
                <a:gd name="T1" fmla="*/ 48 h 118"/>
                <a:gd name="T2" fmla="*/ 132 w 171"/>
                <a:gd name="T3" fmla="*/ 115 h 118"/>
                <a:gd name="T4" fmla="*/ 144 w 171"/>
                <a:gd name="T5" fmla="*/ 118 h 118"/>
                <a:gd name="T6" fmla="*/ 165 w 171"/>
                <a:gd name="T7" fmla="*/ 106 h 118"/>
                <a:gd name="T8" fmla="*/ 156 w 171"/>
                <a:gd name="T9" fmla="*/ 74 h 118"/>
                <a:gd name="T10" fmla="*/ 39 w 171"/>
                <a:gd name="T11" fmla="*/ 6 h 118"/>
                <a:gd name="T12" fmla="*/ 7 w 171"/>
                <a:gd name="T13" fmla="*/ 15 h 118"/>
                <a:gd name="T14" fmla="*/ 15 w 171"/>
                <a:gd name="T15" fmla="*/ 48 h 118"/>
                <a:gd name="T16" fmla="*/ 15 w 171"/>
                <a:gd name="T17" fmla="*/ 48 h 118"/>
                <a:gd name="T18" fmla="*/ 15 w 171"/>
                <a:gd name="T19" fmla="*/ 4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8">
                  <a:moveTo>
                    <a:pt x="15" y="48"/>
                  </a:moveTo>
                  <a:cubicBezTo>
                    <a:pt x="132" y="115"/>
                    <a:pt x="132" y="115"/>
                    <a:pt x="132" y="115"/>
                  </a:cubicBezTo>
                  <a:cubicBezTo>
                    <a:pt x="136" y="117"/>
                    <a:pt x="140" y="118"/>
                    <a:pt x="144" y="118"/>
                  </a:cubicBezTo>
                  <a:cubicBezTo>
                    <a:pt x="152" y="118"/>
                    <a:pt x="160" y="114"/>
                    <a:pt x="165" y="106"/>
                  </a:cubicBezTo>
                  <a:cubicBezTo>
                    <a:pt x="171" y="95"/>
                    <a:pt x="167" y="80"/>
                    <a:pt x="156" y="74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28" y="0"/>
                    <a:pt x="13" y="4"/>
                    <a:pt x="7" y="15"/>
                  </a:cubicBezTo>
                  <a:cubicBezTo>
                    <a:pt x="0" y="27"/>
                    <a:pt x="4" y="41"/>
                    <a:pt x="15" y="48"/>
                  </a:cubicBezTo>
                  <a:close/>
                  <a:moveTo>
                    <a:pt x="15" y="48"/>
                  </a:moveTo>
                  <a:cubicBezTo>
                    <a:pt x="15" y="48"/>
                    <a:pt x="15" y="48"/>
                    <a:pt x="15" y="4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xmlns="" id="{DA79EB91-FA2D-4E5D-9E74-9EED09D7F6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1100" y="3667125"/>
              <a:ext cx="508000" cy="134938"/>
            </a:xfrm>
            <a:custGeom>
              <a:avLst/>
              <a:gdLst>
                <a:gd name="T0" fmla="*/ 159 w 183"/>
                <a:gd name="T1" fmla="*/ 0 h 48"/>
                <a:gd name="T2" fmla="*/ 24 w 183"/>
                <a:gd name="T3" fmla="*/ 0 h 48"/>
                <a:gd name="T4" fmla="*/ 0 w 183"/>
                <a:gd name="T5" fmla="*/ 24 h 48"/>
                <a:gd name="T6" fmla="*/ 24 w 183"/>
                <a:gd name="T7" fmla="*/ 48 h 48"/>
                <a:gd name="T8" fmla="*/ 159 w 183"/>
                <a:gd name="T9" fmla="*/ 48 h 48"/>
                <a:gd name="T10" fmla="*/ 183 w 183"/>
                <a:gd name="T11" fmla="*/ 24 h 48"/>
                <a:gd name="T12" fmla="*/ 159 w 183"/>
                <a:gd name="T13" fmla="*/ 0 h 48"/>
                <a:gd name="T14" fmla="*/ 159 w 183"/>
                <a:gd name="T15" fmla="*/ 0 h 48"/>
                <a:gd name="T16" fmla="*/ 159 w 183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3" h="48">
                  <a:moveTo>
                    <a:pt x="159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59" y="48"/>
                    <a:pt x="159" y="48"/>
                    <a:pt x="159" y="48"/>
                  </a:cubicBezTo>
                  <a:cubicBezTo>
                    <a:pt x="172" y="48"/>
                    <a:pt x="183" y="38"/>
                    <a:pt x="183" y="24"/>
                  </a:cubicBezTo>
                  <a:cubicBezTo>
                    <a:pt x="183" y="11"/>
                    <a:pt x="172" y="0"/>
                    <a:pt x="159" y="0"/>
                  </a:cubicBezTo>
                  <a:close/>
                  <a:moveTo>
                    <a:pt x="159" y="0"/>
                  </a:moveTo>
                  <a:cubicBezTo>
                    <a:pt x="159" y="0"/>
                    <a:pt x="159" y="0"/>
                    <a:pt x="159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xmlns="" id="{9B4E3A6F-0C40-4E20-9633-BB3E434557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54238" y="3667125"/>
              <a:ext cx="504825" cy="134938"/>
            </a:xfrm>
            <a:custGeom>
              <a:avLst/>
              <a:gdLst>
                <a:gd name="T0" fmla="*/ 182 w 182"/>
                <a:gd name="T1" fmla="*/ 24 h 48"/>
                <a:gd name="T2" fmla="*/ 158 w 182"/>
                <a:gd name="T3" fmla="*/ 0 h 48"/>
                <a:gd name="T4" fmla="*/ 24 w 182"/>
                <a:gd name="T5" fmla="*/ 0 h 48"/>
                <a:gd name="T6" fmla="*/ 0 w 182"/>
                <a:gd name="T7" fmla="*/ 24 h 48"/>
                <a:gd name="T8" fmla="*/ 24 w 182"/>
                <a:gd name="T9" fmla="*/ 48 h 48"/>
                <a:gd name="T10" fmla="*/ 158 w 182"/>
                <a:gd name="T11" fmla="*/ 48 h 48"/>
                <a:gd name="T12" fmla="*/ 182 w 182"/>
                <a:gd name="T13" fmla="*/ 24 h 48"/>
                <a:gd name="T14" fmla="*/ 182 w 182"/>
                <a:gd name="T15" fmla="*/ 24 h 48"/>
                <a:gd name="T16" fmla="*/ 182 w 182"/>
                <a:gd name="T17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" h="48">
                  <a:moveTo>
                    <a:pt x="182" y="24"/>
                  </a:moveTo>
                  <a:cubicBezTo>
                    <a:pt x="182" y="11"/>
                    <a:pt x="172" y="0"/>
                    <a:pt x="15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72" y="48"/>
                    <a:pt x="182" y="38"/>
                    <a:pt x="182" y="24"/>
                  </a:cubicBezTo>
                  <a:close/>
                  <a:moveTo>
                    <a:pt x="182" y="24"/>
                  </a:moveTo>
                  <a:cubicBezTo>
                    <a:pt x="182" y="24"/>
                    <a:pt x="182" y="24"/>
                    <a:pt x="182" y="2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16">
              <a:extLst>
                <a:ext uri="{FF2B5EF4-FFF2-40B4-BE49-F238E27FC236}">
                  <a16:creationId xmlns:a16="http://schemas.microsoft.com/office/drawing/2014/main" xmlns="" id="{6B228997-083F-4833-994B-674EBC806B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8063" y="2851150"/>
              <a:ext cx="474662" cy="330200"/>
            </a:xfrm>
            <a:custGeom>
              <a:avLst/>
              <a:gdLst>
                <a:gd name="T0" fmla="*/ 27 w 171"/>
                <a:gd name="T1" fmla="*/ 118 h 118"/>
                <a:gd name="T2" fmla="*/ 39 w 171"/>
                <a:gd name="T3" fmla="*/ 115 h 118"/>
                <a:gd name="T4" fmla="*/ 155 w 171"/>
                <a:gd name="T5" fmla="*/ 48 h 118"/>
                <a:gd name="T6" fmla="*/ 164 w 171"/>
                <a:gd name="T7" fmla="*/ 15 h 118"/>
                <a:gd name="T8" fmla="*/ 131 w 171"/>
                <a:gd name="T9" fmla="*/ 6 h 118"/>
                <a:gd name="T10" fmla="*/ 15 w 171"/>
                <a:gd name="T11" fmla="*/ 74 h 118"/>
                <a:gd name="T12" fmla="*/ 6 w 171"/>
                <a:gd name="T13" fmla="*/ 106 h 118"/>
                <a:gd name="T14" fmla="*/ 27 w 171"/>
                <a:gd name="T15" fmla="*/ 118 h 118"/>
                <a:gd name="T16" fmla="*/ 27 w 171"/>
                <a:gd name="T17" fmla="*/ 118 h 118"/>
                <a:gd name="T18" fmla="*/ 27 w 171"/>
                <a:gd name="T1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8">
                  <a:moveTo>
                    <a:pt x="27" y="118"/>
                  </a:moveTo>
                  <a:cubicBezTo>
                    <a:pt x="31" y="118"/>
                    <a:pt x="35" y="117"/>
                    <a:pt x="39" y="115"/>
                  </a:cubicBezTo>
                  <a:cubicBezTo>
                    <a:pt x="155" y="48"/>
                    <a:pt x="155" y="48"/>
                    <a:pt x="155" y="48"/>
                  </a:cubicBezTo>
                  <a:cubicBezTo>
                    <a:pt x="167" y="41"/>
                    <a:pt x="171" y="27"/>
                    <a:pt x="164" y="15"/>
                  </a:cubicBezTo>
                  <a:cubicBezTo>
                    <a:pt x="157" y="4"/>
                    <a:pt x="143" y="0"/>
                    <a:pt x="131" y="6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3" y="80"/>
                    <a:pt x="0" y="95"/>
                    <a:pt x="6" y="106"/>
                  </a:cubicBezTo>
                  <a:cubicBezTo>
                    <a:pt x="11" y="114"/>
                    <a:pt x="19" y="118"/>
                    <a:pt x="27" y="118"/>
                  </a:cubicBezTo>
                  <a:close/>
                  <a:moveTo>
                    <a:pt x="27" y="118"/>
                  </a:moveTo>
                  <a:cubicBezTo>
                    <a:pt x="27" y="118"/>
                    <a:pt x="27" y="118"/>
                    <a:pt x="27" y="11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17">
              <a:extLst>
                <a:ext uri="{FF2B5EF4-FFF2-40B4-BE49-F238E27FC236}">
                  <a16:creationId xmlns:a16="http://schemas.microsoft.com/office/drawing/2014/main" xmlns="" id="{130BE2FE-36A7-4570-820E-244B036333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0613" y="4279900"/>
              <a:ext cx="474662" cy="333375"/>
            </a:xfrm>
            <a:custGeom>
              <a:avLst/>
              <a:gdLst>
                <a:gd name="T0" fmla="*/ 132 w 171"/>
                <a:gd name="T1" fmla="*/ 7 h 119"/>
                <a:gd name="T2" fmla="*/ 15 w 171"/>
                <a:gd name="T3" fmla="*/ 74 h 119"/>
                <a:gd name="T4" fmla="*/ 7 w 171"/>
                <a:gd name="T5" fmla="*/ 107 h 119"/>
                <a:gd name="T6" fmla="*/ 28 w 171"/>
                <a:gd name="T7" fmla="*/ 119 h 119"/>
                <a:gd name="T8" fmla="*/ 39 w 171"/>
                <a:gd name="T9" fmla="*/ 115 h 119"/>
                <a:gd name="T10" fmla="*/ 156 w 171"/>
                <a:gd name="T11" fmla="*/ 48 h 119"/>
                <a:gd name="T12" fmla="*/ 165 w 171"/>
                <a:gd name="T13" fmla="*/ 15 h 119"/>
                <a:gd name="T14" fmla="*/ 132 w 171"/>
                <a:gd name="T15" fmla="*/ 7 h 119"/>
                <a:gd name="T16" fmla="*/ 132 w 171"/>
                <a:gd name="T17" fmla="*/ 7 h 119"/>
                <a:gd name="T18" fmla="*/ 132 w 171"/>
                <a:gd name="T19" fmla="*/ 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9">
                  <a:moveTo>
                    <a:pt x="132" y="7"/>
                  </a:moveTo>
                  <a:cubicBezTo>
                    <a:pt x="15" y="74"/>
                    <a:pt x="15" y="74"/>
                    <a:pt x="15" y="74"/>
                  </a:cubicBezTo>
                  <a:cubicBezTo>
                    <a:pt x="4" y="80"/>
                    <a:pt x="0" y="95"/>
                    <a:pt x="7" y="107"/>
                  </a:cubicBezTo>
                  <a:cubicBezTo>
                    <a:pt x="11" y="114"/>
                    <a:pt x="19" y="119"/>
                    <a:pt x="28" y="119"/>
                  </a:cubicBezTo>
                  <a:cubicBezTo>
                    <a:pt x="32" y="119"/>
                    <a:pt x="36" y="118"/>
                    <a:pt x="39" y="115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67" y="42"/>
                    <a:pt x="171" y="27"/>
                    <a:pt x="165" y="15"/>
                  </a:cubicBezTo>
                  <a:cubicBezTo>
                    <a:pt x="158" y="4"/>
                    <a:pt x="143" y="0"/>
                    <a:pt x="132" y="7"/>
                  </a:cubicBezTo>
                  <a:close/>
                  <a:moveTo>
                    <a:pt x="132" y="7"/>
                  </a:moveTo>
                  <a:cubicBezTo>
                    <a:pt x="132" y="7"/>
                    <a:pt x="132" y="7"/>
                    <a:pt x="132" y="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18">
              <a:extLst>
                <a:ext uri="{FF2B5EF4-FFF2-40B4-BE49-F238E27FC236}">
                  <a16:creationId xmlns:a16="http://schemas.microsoft.com/office/drawing/2014/main" xmlns="" id="{C5F7F272-A9AA-4D5A-84D2-CF6D572E79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67213" y="2257425"/>
              <a:ext cx="338137" cy="469900"/>
            </a:xfrm>
            <a:custGeom>
              <a:avLst/>
              <a:gdLst>
                <a:gd name="T0" fmla="*/ 15 w 122"/>
                <a:gd name="T1" fmla="*/ 165 h 168"/>
                <a:gd name="T2" fmla="*/ 27 w 122"/>
                <a:gd name="T3" fmla="*/ 168 h 168"/>
                <a:gd name="T4" fmla="*/ 48 w 122"/>
                <a:gd name="T5" fmla="*/ 156 h 168"/>
                <a:gd name="T6" fmla="*/ 115 w 122"/>
                <a:gd name="T7" fmla="*/ 39 h 168"/>
                <a:gd name="T8" fmla="*/ 107 w 122"/>
                <a:gd name="T9" fmla="*/ 7 h 168"/>
                <a:gd name="T10" fmla="*/ 74 w 122"/>
                <a:gd name="T11" fmla="*/ 15 h 168"/>
                <a:gd name="T12" fmla="*/ 7 w 122"/>
                <a:gd name="T13" fmla="*/ 132 h 168"/>
                <a:gd name="T14" fmla="*/ 15 w 122"/>
                <a:gd name="T15" fmla="*/ 165 h 168"/>
                <a:gd name="T16" fmla="*/ 15 w 122"/>
                <a:gd name="T17" fmla="*/ 165 h 168"/>
                <a:gd name="T18" fmla="*/ 15 w 122"/>
                <a:gd name="T19" fmla="*/ 16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68">
                  <a:moveTo>
                    <a:pt x="15" y="165"/>
                  </a:moveTo>
                  <a:cubicBezTo>
                    <a:pt x="19" y="167"/>
                    <a:pt x="23" y="168"/>
                    <a:pt x="27" y="168"/>
                  </a:cubicBezTo>
                  <a:cubicBezTo>
                    <a:pt x="36" y="168"/>
                    <a:pt x="44" y="164"/>
                    <a:pt x="48" y="156"/>
                  </a:cubicBezTo>
                  <a:cubicBezTo>
                    <a:pt x="115" y="39"/>
                    <a:pt x="115" y="39"/>
                    <a:pt x="115" y="39"/>
                  </a:cubicBezTo>
                  <a:cubicBezTo>
                    <a:pt x="122" y="28"/>
                    <a:pt x="118" y="13"/>
                    <a:pt x="107" y="7"/>
                  </a:cubicBezTo>
                  <a:cubicBezTo>
                    <a:pt x="95" y="0"/>
                    <a:pt x="80" y="4"/>
                    <a:pt x="74" y="15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0" y="143"/>
                    <a:pt x="4" y="158"/>
                    <a:pt x="15" y="165"/>
                  </a:cubicBezTo>
                  <a:close/>
                  <a:moveTo>
                    <a:pt x="15" y="165"/>
                  </a:moveTo>
                  <a:cubicBezTo>
                    <a:pt x="15" y="165"/>
                    <a:pt x="15" y="165"/>
                    <a:pt x="15" y="16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" name="Group 60">
            <a:extLst>
              <a:ext uri="{FF2B5EF4-FFF2-40B4-BE49-F238E27FC236}">
                <a16:creationId xmlns:a16="http://schemas.microsoft.com/office/drawing/2014/main" xmlns="" id="{84CF8D5E-5ED7-44EB-9DF6-3D326ABB857F}"/>
              </a:ext>
            </a:extLst>
          </p:cNvPr>
          <p:cNvGrpSpPr/>
          <p:nvPr/>
        </p:nvGrpSpPr>
        <p:grpSpPr>
          <a:xfrm>
            <a:off x="757039" y="5491450"/>
            <a:ext cx="584216" cy="584215"/>
            <a:chOff x="3187685" y="2367566"/>
            <a:chExt cx="2122867" cy="2122867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xmlns="" id="{1E33BC74-F039-414C-AB84-4F76F6D3D77E}"/>
                </a:ext>
              </a:extLst>
            </p:cNvPr>
            <p:cNvSpPr/>
            <p:nvPr/>
          </p:nvSpPr>
          <p:spPr>
            <a:xfrm>
              <a:off x="3187685" y="2367566"/>
              <a:ext cx="2122867" cy="2122867"/>
            </a:xfrm>
            <a:prstGeom prst="ellipse">
              <a:avLst/>
            </a:prstGeom>
            <a:noFill/>
            <a:ln w="476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 </a:t>
              </a:r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xmlns="" id="{F31A6504-7018-4456-8A5D-7A7CFA630D90}"/>
                </a:ext>
              </a:extLst>
            </p:cNvPr>
            <p:cNvSpPr/>
            <p:nvPr/>
          </p:nvSpPr>
          <p:spPr>
            <a:xfrm rot="2700000">
              <a:off x="4125005" y="3606989"/>
              <a:ext cx="566564" cy="152423"/>
            </a:xfrm>
            <a:prstGeom prst="roundRect">
              <a:avLst>
                <a:gd name="adj" fmla="val 4579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xmlns="" id="{21540D8A-BF22-4BBD-87F4-DEA079C558C3}"/>
                </a:ext>
              </a:extLst>
            </p:cNvPr>
            <p:cNvSpPr/>
            <p:nvPr/>
          </p:nvSpPr>
          <p:spPr>
            <a:xfrm rot="5400000">
              <a:off x="3717108" y="2977775"/>
              <a:ext cx="1080404" cy="149292"/>
            </a:xfrm>
            <a:prstGeom prst="roundRect">
              <a:avLst>
                <a:gd name="adj" fmla="val 4579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5" name="Freeform 22">
            <a:extLst>
              <a:ext uri="{FF2B5EF4-FFF2-40B4-BE49-F238E27FC236}">
                <a16:creationId xmlns:a16="http://schemas.microsoft.com/office/drawing/2014/main" xmlns="" id="{A4731D50-888F-4521-9112-40AEEF1E702F}"/>
              </a:ext>
            </a:extLst>
          </p:cNvPr>
          <p:cNvSpPr>
            <a:spLocks noEditPoints="1"/>
          </p:cNvSpPr>
          <p:nvPr/>
        </p:nvSpPr>
        <p:spPr bwMode="auto">
          <a:xfrm>
            <a:off x="4847555" y="5443461"/>
            <a:ext cx="647075" cy="658383"/>
          </a:xfrm>
          <a:custGeom>
            <a:avLst/>
            <a:gdLst>
              <a:gd name="T0" fmla="*/ 1061 w 1061"/>
              <a:gd name="T1" fmla="*/ 499 h 1071"/>
              <a:gd name="T2" fmla="*/ 1009 w 1061"/>
              <a:gd name="T3" fmla="*/ 499 h 1071"/>
              <a:gd name="T4" fmla="*/ 1009 w 1061"/>
              <a:gd name="T5" fmla="*/ 262 h 1071"/>
              <a:gd name="T6" fmla="*/ 907 w 1061"/>
              <a:gd name="T7" fmla="*/ 160 h 1071"/>
              <a:gd name="T8" fmla="*/ 837 w 1061"/>
              <a:gd name="T9" fmla="*/ 160 h 1071"/>
              <a:gd name="T10" fmla="*/ 766 w 1061"/>
              <a:gd name="T11" fmla="*/ 31 h 1071"/>
              <a:gd name="T12" fmla="*/ 712 w 1061"/>
              <a:gd name="T13" fmla="*/ 0 h 1071"/>
              <a:gd name="T14" fmla="*/ 682 w 1061"/>
              <a:gd name="T15" fmla="*/ 8 h 1071"/>
              <a:gd name="T16" fmla="*/ 408 w 1061"/>
              <a:gd name="T17" fmla="*/ 160 h 1071"/>
              <a:gd name="T18" fmla="*/ 103 w 1061"/>
              <a:gd name="T19" fmla="*/ 160 h 1071"/>
              <a:gd name="T20" fmla="*/ 0 w 1061"/>
              <a:gd name="T21" fmla="*/ 262 h 1071"/>
              <a:gd name="T22" fmla="*/ 0 w 1061"/>
              <a:gd name="T23" fmla="*/ 969 h 1071"/>
              <a:gd name="T24" fmla="*/ 103 w 1061"/>
              <a:gd name="T25" fmla="*/ 1071 h 1071"/>
              <a:gd name="T26" fmla="*/ 907 w 1061"/>
              <a:gd name="T27" fmla="*/ 1071 h 1071"/>
              <a:gd name="T28" fmla="*/ 1009 w 1061"/>
              <a:gd name="T29" fmla="*/ 969 h 1071"/>
              <a:gd name="T30" fmla="*/ 1009 w 1061"/>
              <a:gd name="T31" fmla="*/ 761 h 1071"/>
              <a:gd name="T32" fmla="*/ 1061 w 1061"/>
              <a:gd name="T33" fmla="*/ 761 h 1071"/>
              <a:gd name="T34" fmla="*/ 1061 w 1061"/>
              <a:gd name="T35" fmla="*/ 499 h 1071"/>
              <a:gd name="T36" fmla="*/ 907 w 1061"/>
              <a:gd name="T37" fmla="*/ 201 h 1071"/>
              <a:gd name="T38" fmla="*/ 968 w 1061"/>
              <a:gd name="T39" fmla="*/ 256 h 1071"/>
              <a:gd name="T40" fmla="*/ 890 w 1061"/>
              <a:gd name="T41" fmla="*/ 256 h 1071"/>
              <a:gd name="T42" fmla="*/ 860 w 1061"/>
              <a:gd name="T43" fmla="*/ 201 h 1071"/>
              <a:gd name="T44" fmla="*/ 907 w 1061"/>
              <a:gd name="T45" fmla="*/ 201 h 1071"/>
              <a:gd name="T46" fmla="*/ 702 w 1061"/>
              <a:gd name="T47" fmla="*/ 43 h 1071"/>
              <a:gd name="T48" fmla="*/ 730 w 1061"/>
              <a:gd name="T49" fmla="*/ 51 h 1071"/>
              <a:gd name="T50" fmla="*/ 843 w 1061"/>
              <a:gd name="T51" fmla="*/ 256 h 1071"/>
              <a:gd name="T52" fmla="*/ 320 w 1061"/>
              <a:gd name="T53" fmla="*/ 256 h 1071"/>
              <a:gd name="T54" fmla="*/ 702 w 1061"/>
              <a:gd name="T55" fmla="*/ 43 h 1071"/>
              <a:gd name="T56" fmla="*/ 968 w 1061"/>
              <a:gd name="T57" fmla="*/ 969 h 1071"/>
              <a:gd name="T58" fmla="*/ 907 w 1061"/>
              <a:gd name="T59" fmla="*/ 1030 h 1071"/>
              <a:gd name="T60" fmla="*/ 103 w 1061"/>
              <a:gd name="T61" fmla="*/ 1030 h 1071"/>
              <a:gd name="T62" fmla="*/ 41 w 1061"/>
              <a:gd name="T63" fmla="*/ 969 h 1071"/>
              <a:gd name="T64" fmla="*/ 41 w 1061"/>
              <a:gd name="T65" fmla="*/ 262 h 1071"/>
              <a:gd name="T66" fmla="*/ 103 w 1061"/>
              <a:gd name="T67" fmla="*/ 201 h 1071"/>
              <a:gd name="T68" fmla="*/ 334 w 1061"/>
              <a:gd name="T69" fmla="*/ 201 h 1071"/>
              <a:gd name="T70" fmla="*/ 236 w 1061"/>
              <a:gd name="T71" fmla="*/ 256 h 1071"/>
              <a:gd name="T72" fmla="*/ 116 w 1061"/>
              <a:gd name="T73" fmla="*/ 256 h 1071"/>
              <a:gd name="T74" fmla="*/ 95 w 1061"/>
              <a:gd name="T75" fmla="*/ 276 h 1071"/>
              <a:gd name="T76" fmla="*/ 116 w 1061"/>
              <a:gd name="T77" fmla="*/ 297 h 1071"/>
              <a:gd name="T78" fmla="*/ 968 w 1061"/>
              <a:gd name="T79" fmla="*/ 297 h 1071"/>
              <a:gd name="T80" fmla="*/ 968 w 1061"/>
              <a:gd name="T81" fmla="*/ 499 h 1071"/>
              <a:gd name="T82" fmla="*/ 818 w 1061"/>
              <a:gd name="T83" fmla="*/ 499 h 1071"/>
              <a:gd name="T84" fmla="*/ 691 w 1061"/>
              <a:gd name="T85" fmla="*/ 626 h 1071"/>
              <a:gd name="T86" fmla="*/ 691 w 1061"/>
              <a:gd name="T87" fmla="*/ 635 h 1071"/>
              <a:gd name="T88" fmla="*/ 818 w 1061"/>
              <a:gd name="T89" fmla="*/ 761 h 1071"/>
              <a:gd name="T90" fmla="*/ 968 w 1061"/>
              <a:gd name="T91" fmla="*/ 761 h 1071"/>
              <a:gd name="T92" fmla="*/ 968 w 1061"/>
              <a:gd name="T93" fmla="*/ 969 h 1071"/>
              <a:gd name="T94" fmla="*/ 1020 w 1061"/>
              <a:gd name="T95" fmla="*/ 720 h 1071"/>
              <a:gd name="T96" fmla="*/ 818 w 1061"/>
              <a:gd name="T97" fmla="*/ 720 h 1071"/>
              <a:gd name="T98" fmla="*/ 732 w 1061"/>
              <a:gd name="T99" fmla="*/ 634 h 1071"/>
              <a:gd name="T100" fmla="*/ 732 w 1061"/>
              <a:gd name="T101" fmla="*/ 626 h 1071"/>
              <a:gd name="T102" fmla="*/ 818 w 1061"/>
              <a:gd name="T103" fmla="*/ 540 h 1071"/>
              <a:gd name="T104" fmla="*/ 1020 w 1061"/>
              <a:gd name="T105" fmla="*/ 540 h 1071"/>
              <a:gd name="T106" fmla="*/ 1020 w 1061"/>
              <a:gd name="T107" fmla="*/ 720 h 1071"/>
              <a:gd name="T108" fmla="*/ 881 w 1061"/>
              <a:gd name="T109" fmla="*/ 632 h 1071"/>
              <a:gd name="T110" fmla="*/ 835 w 1061"/>
              <a:gd name="T111" fmla="*/ 677 h 1071"/>
              <a:gd name="T112" fmla="*/ 790 w 1061"/>
              <a:gd name="T113" fmla="*/ 632 h 1071"/>
              <a:gd name="T114" fmla="*/ 835 w 1061"/>
              <a:gd name="T115" fmla="*/ 586 h 1071"/>
              <a:gd name="T116" fmla="*/ 881 w 1061"/>
              <a:gd name="T117" fmla="*/ 632 h 1071"/>
              <a:gd name="T118" fmla="*/ 881 w 1061"/>
              <a:gd name="T119" fmla="*/ 632 h 1071"/>
              <a:gd name="T120" fmla="*/ 881 w 1061"/>
              <a:gd name="T121" fmla="*/ 632 h 10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61" h="1071">
                <a:moveTo>
                  <a:pt x="1061" y="499"/>
                </a:moveTo>
                <a:cubicBezTo>
                  <a:pt x="1009" y="499"/>
                  <a:pt x="1009" y="499"/>
                  <a:pt x="1009" y="499"/>
                </a:cubicBezTo>
                <a:cubicBezTo>
                  <a:pt x="1009" y="262"/>
                  <a:pt x="1009" y="262"/>
                  <a:pt x="1009" y="262"/>
                </a:cubicBezTo>
                <a:cubicBezTo>
                  <a:pt x="1009" y="206"/>
                  <a:pt x="963" y="160"/>
                  <a:pt x="907" y="160"/>
                </a:cubicBezTo>
                <a:cubicBezTo>
                  <a:pt x="837" y="160"/>
                  <a:pt x="837" y="160"/>
                  <a:pt x="837" y="160"/>
                </a:cubicBezTo>
                <a:cubicBezTo>
                  <a:pt x="766" y="31"/>
                  <a:pt x="766" y="31"/>
                  <a:pt x="766" y="31"/>
                </a:cubicBezTo>
                <a:cubicBezTo>
                  <a:pt x="755" y="12"/>
                  <a:pt x="734" y="0"/>
                  <a:pt x="712" y="0"/>
                </a:cubicBezTo>
                <a:cubicBezTo>
                  <a:pt x="701" y="0"/>
                  <a:pt x="691" y="2"/>
                  <a:pt x="682" y="8"/>
                </a:cubicBezTo>
                <a:cubicBezTo>
                  <a:pt x="408" y="160"/>
                  <a:pt x="408" y="160"/>
                  <a:pt x="408" y="160"/>
                </a:cubicBezTo>
                <a:cubicBezTo>
                  <a:pt x="103" y="160"/>
                  <a:pt x="103" y="160"/>
                  <a:pt x="103" y="160"/>
                </a:cubicBezTo>
                <a:cubicBezTo>
                  <a:pt x="46" y="160"/>
                  <a:pt x="0" y="206"/>
                  <a:pt x="0" y="262"/>
                </a:cubicBezTo>
                <a:cubicBezTo>
                  <a:pt x="0" y="969"/>
                  <a:pt x="0" y="969"/>
                  <a:pt x="0" y="969"/>
                </a:cubicBezTo>
                <a:cubicBezTo>
                  <a:pt x="0" y="1025"/>
                  <a:pt x="46" y="1071"/>
                  <a:pt x="103" y="1071"/>
                </a:cubicBezTo>
                <a:cubicBezTo>
                  <a:pt x="907" y="1071"/>
                  <a:pt x="907" y="1071"/>
                  <a:pt x="907" y="1071"/>
                </a:cubicBezTo>
                <a:cubicBezTo>
                  <a:pt x="963" y="1071"/>
                  <a:pt x="1009" y="1025"/>
                  <a:pt x="1009" y="969"/>
                </a:cubicBezTo>
                <a:cubicBezTo>
                  <a:pt x="1009" y="761"/>
                  <a:pt x="1009" y="761"/>
                  <a:pt x="1009" y="761"/>
                </a:cubicBezTo>
                <a:cubicBezTo>
                  <a:pt x="1061" y="761"/>
                  <a:pt x="1061" y="761"/>
                  <a:pt x="1061" y="761"/>
                </a:cubicBezTo>
                <a:lnTo>
                  <a:pt x="1061" y="499"/>
                </a:lnTo>
                <a:close/>
                <a:moveTo>
                  <a:pt x="907" y="201"/>
                </a:moveTo>
                <a:cubicBezTo>
                  <a:pt x="938" y="201"/>
                  <a:pt x="964" y="225"/>
                  <a:pt x="968" y="256"/>
                </a:cubicBezTo>
                <a:cubicBezTo>
                  <a:pt x="890" y="256"/>
                  <a:pt x="890" y="256"/>
                  <a:pt x="890" y="256"/>
                </a:cubicBezTo>
                <a:cubicBezTo>
                  <a:pt x="860" y="201"/>
                  <a:pt x="860" y="201"/>
                  <a:pt x="860" y="201"/>
                </a:cubicBezTo>
                <a:lnTo>
                  <a:pt x="907" y="201"/>
                </a:lnTo>
                <a:close/>
                <a:moveTo>
                  <a:pt x="702" y="43"/>
                </a:moveTo>
                <a:cubicBezTo>
                  <a:pt x="711" y="38"/>
                  <a:pt x="724" y="42"/>
                  <a:pt x="730" y="51"/>
                </a:cubicBezTo>
                <a:cubicBezTo>
                  <a:pt x="843" y="256"/>
                  <a:pt x="843" y="256"/>
                  <a:pt x="843" y="256"/>
                </a:cubicBezTo>
                <a:cubicBezTo>
                  <a:pt x="320" y="256"/>
                  <a:pt x="320" y="256"/>
                  <a:pt x="320" y="256"/>
                </a:cubicBezTo>
                <a:lnTo>
                  <a:pt x="702" y="43"/>
                </a:lnTo>
                <a:close/>
                <a:moveTo>
                  <a:pt x="968" y="969"/>
                </a:moveTo>
                <a:cubicBezTo>
                  <a:pt x="968" y="1003"/>
                  <a:pt x="941" y="1030"/>
                  <a:pt x="907" y="1030"/>
                </a:cubicBezTo>
                <a:cubicBezTo>
                  <a:pt x="103" y="1030"/>
                  <a:pt x="103" y="1030"/>
                  <a:pt x="103" y="1030"/>
                </a:cubicBezTo>
                <a:cubicBezTo>
                  <a:pt x="69" y="1030"/>
                  <a:pt x="41" y="1003"/>
                  <a:pt x="41" y="969"/>
                </a:cubicBezTo>
                <a:cubicBezTo>
                  <a:pt x="41" y="262"/>
                  <a:pt x="41" y="262"/>
                  <a:pt x="41" y="262"/>
                </a:cubicBezTo>
                <a:cubicBezTo>
                  <a:pt x="41" y="228"/>
                  <a:pt x="69" y="201"/>
                  <a:pt x="103" y="201"/>
                </a:cubicBezTo>
                <a:cubicBezTo>
                  <a:pt x="334" y="201"/>
                  <a:pt x="334" y="201"/>
                  <a:pt x="334" y="201"/>
                </a:cubicBezTo>
                <a:cubicBezTo>
                  <a:pt x="236" y="256"/>
                  <a:pt x="236" y="256"/>
                  <a:pt x="236" y="256"/>
                </a:cubicBezTo>
                <a:cubicBezTo>
                  <a:pt x="116" y="256"/>
                  <a:pt x="116" y="256"/>
                  <a:pt x="116" y="256"/>
                </a:cubicBezTo>
                <a:cubicBezTo>
                  <a:pt x="104" y="256"/>
                  <a:pt x="95" y="265"/>
                  <a:pt x="95" y="276"/>
                </a:cubicBezTo>
                <a:cubicBezTo>
                  <a:pt x="95" y="288"/>
                  <a:pt x="104" y="297"/>
                  <a:pt x="116" y="297"/>
                </a:cubicBezTo>
                <a:cubicBezTo>
                  <a:pt x="968" y="297"/>
                  <a:pt x="968" y="297"/>
                  <a:pt x="968" y="297"/>
                </a:cubicBezTo>
                <a:cubicBezTo>
                  <a:pt x="968" y="499"/>
                  <a:pt x="968" y="499"/>
                  <a:pt x="968" y="499"/>
                </a:cubicBezTo>
                <a:cubicBezTo>
                  <a:pt x="818" y="499"/>
                  <a:pt x="818" y="499"/>
                  <a:pt x="818" y="499"/>
                </a:cubicBezTo>
                <a:cubicBezTo>
                  <a:pt x="748" y="499"/>
                  <a:pt x="691" y="556"/>
                  <a:pt x="691" y="626"/>
                </a:cubicBezTo>
                <a:cubicBezTo>
                  <a:pt x="691" y="635"/>
                  <a:pt x="691" y="635"/>
                  <a:pt x="691" y="635"/>
                </a:cubicBezTo>
                <a:cubicBezTo>
                  <a:pt x="691" y="704"/>
                  <a:pt x="748" y="761"/>
                  <a:pt x="818" y="761"/>
                </a:cubicBezTo>
                <a:cubicBezTo>
                  <a:pt x="968" y="761"/>
                  <a:pt x="968" y="761"/>
                  <a:pt x="968" y="761"/>
                </a:cubicBezTo>
                <a:lnTo>
                  <a:pt x="968" y="969"/>
                </a:lnTo>
                <a:close/>
                <a:moveTo>
                  <a:pt x="1020" y="720"/>
                </a:moveTo>
                <a:cubicBezTo>
                  <a:pt x="818" y="720"/>
                  <a:pt x="818" y="720"/>
                  <a:pt x="818" y="720"/>
                </a:cubicBezTo>
                <a:cubicBezTo>
                  <a:pt x="771" y="720"/>
                  <a:pt x="732" y="682"/>
                  <a:pt x="732" y="634"/>
                </a:cubicBezTo>
                <a:cubicBezTo>
                  <a:pt x="732" y="626"/>
                  <a:pt x="732" y="626"/>
                  <a:pt x="732" y="626"/>
                </a:cubicBezTo>
                <a:cubicBezTo>
                  <a:pt x="732" y="578"/>
                  <a:pt x="771" y="540"/>
                  <a:pt x="818" y="540"/>
                </a:cubicBezTo>
                <a:cubicBezTo>
                  <a:pt x="1020" y="540"/>
                  <a:pt x="1020" y="540"/>
                  <a:pt x="1020" y="540"/>
                </a:cubicBezTo>
                <a:lnTo>
                  <a:pt x="1020" y="720"/>
                </a:lnTo>
                <a:close/>
                <a:moveTo>
                  <a:pt x="881" y="632"/>
                </a:moveTo>
                <a:cubicBezTo>
                  <a:pt x="881" y="657"/>
                  <a:pt x="861" y="677"/>
                  <a:pt x="835" y="677"/>
                </a:cubicBezTo>
                <a:cubicBezTo>
                  <a:pt x="810" y="677"/>
                  <a:pt x="790" y="657"/>
                  <a:pt x="790" y="632"/>
                </a:cubicBezTo>
                <a:cubicBezTo>
                  <a:pt x="790" y="607"/>
                  <a:pt x="810" y="586"/>
                  <a:pt x="835" y="586"/>
                </a:cubicBezTo>
                <a:cubicBezTo>
                  <a:pt x="861" y="586"/>
                  <a:pt x="881" y="607"/>
                  <a:pt x="881" y="632"/>
                </a:cubicBezTo>
                <a:close/>
                <a:moveTo>
                  <a:pt x="881" y="632"/>
                </a:moveTo>
                <a:cubicBezTo>
                  <a:pt x="881" y="632"/>
                  <a:pt x="881" y="632"/>
                  <a:pt x="881" y="63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5" name="Group 65">
            <a:extLst>
              <a:ext uri="{FF2B5EF4-FFF2-40B4-BE49-F238E27FC236}">
                <a16:creationId xmlns:a16="http://schemas.microsoft.com/office/drawing/2014/main" xmlns="" id="{33E5BD47-D6ED-4A21-BDC0-90BA5D81A5BD}"/>
              </a:ext>
            </a:extLst>
          </p:cNvPr>
          <p:cNvGrpSpPr/>
          <p:nvPr/>
        </p:nvGrpSpPr>
        <p:grpSpPr>
          <a:xfrm>
            <a:off x="3346836" y="5500466"/>
            <a:ext cx="705144" cy="704637"/>
            <a:chOff x="4986338" y="2357438"/>
            <a:chExt cx="2206625" cy="2205038"/>
          </a:xfrm>
          <a:solidFill>
            <a:schemeClr val="bg1"/>
          </a:solidFill>
        </p:grpSpPr>
        <p:sp>
          <p:nvSpPr>
            <p:cNvPr id="67" name="Freeform 27">
              <a:extLst>
                <a:ext uri="{FF2B5EF4-FFF2-40B4-BE49-F238E27FC236}">
                  <a16:creationId xmlns:a16="http://schemas.microsoft.com/office/drawing/2014/main" xmlns="" id="{1BA7F01B-2BC2-4E3C-9CDE-B7DA662C84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86338" y="2357438"/>
              <a:ext cx="2206625" cy="2205038"/>
            </a:xfrm>
            <a:custGeom>
              <a:avLst/>
              <a:gdLst>
                <a:gd name="T0" fmla="*/ 33 w 715"/>
                <a:gd name="T1" fmla="*/ 138 h 709"/>
                <a:gd name="T2" fmla="*/ 0 w 715"/>
                <a:gd name="T3" fmla="*/ 137 h 709"/>
                <a:gd name="T4" fmla="*/ 0 w 715"/>
                <a:gd name="T5" fmla="*/ 0 h 709"/>
                <a:gd name="T6" fmla="*/ 715 w 715"/>
                <a:gd name="T7" fmla="*/ 0 h 709"/>
                <a:gd name="T8" fmla="*/ 715 w 715"/>
                <a:gd name="T9" fmla="*/ 136 h 709"/>
                <a:gd name="T10" fmla="*/ 686 w 715"/>
                <a:gd name="T11" fmla="*/ 139 h 709"/>
                <a:gd name="T12" fmla="*/ 686 w 715"/>
                <a:gd name="T13" fmla="*/ 589 h 709"/>
                <a:gd name="T14" fmla="*/ 434 w 715"/>
                <a:gd name="T15" fmla="*/ 589 h 709"/>
                <a:gd name="T16" fmla="*/ 432 w 715"/>
                <a:gd name="T17" fmla="*/ 594 h 709"/>
                <a:gd name="T18" fmla="*/ 486 w 715"/>
                <a:gd name="T19" fmla="*/ 648 h 709"/>
                <a:gd name="T20" fmla="*/ 492 w 715"/>
                <a:gd name="T21" fmla="*/ 695 h 709"/>
                <a:gd name="T22" fmla="*/ 445 w 715"/>
                <a:gd name="T23" fmla="*/ 689 h 709"/>
                <a:gd name="T24" fmla="*/ 358 w 715"/>
                <a:gd name="T25" fmla="*/ 602 h 709"/>
                <a:gd name="T26" fmla="*/ 277 w 715"/>
                <a:gd name="T27" fmla="*/ 683 h 709"/>
                <a:gd name="T28" fmla="*/ 264 w 715"/>
                <a:gd name="T29" fmla="*/ 696 h 709"/>
                <a:gd name="T30" fmla="*/ 224 w 715"/>
                <a:gd name="T31" fmla="*/ 696 h 709"/>
                <a:gd name="T32" fmla="*/ 223 w 715"/>
                <a:gd name="T33" fmla="*/ 655 h 709"/>
                <a:gd name="T34" fmla="*/ 270 w 715"/>
                <a:gd name="T35" fmla="*/ 608 h 709"/>
                <a:gd name="T36" fmla="*/ 286 w 715"/>
                <a:gd name="T37" fmla="*/ 590 h 709"/>
                <a:gd name="T38" fmla="*/ 33 w 715"/>
                <a:gd name="T39" fmla="*/ 590 h 709"/>
                <a:gd name="T40" fmla="*/ 33 w 715"/>
                <a:gd name="T41" fmla="*/ 138 h 709"/>
                <a:gd name="T42" fmla="*/ 93 w 715"/>
                <a:gd name="T43" fmla="*/ 138 h 709"/>
                <a:gd name="T44" fmla="*/ 93 w 715"/>
                <a:gd name="T45" fmla="*/ 531 h 709"/>
                <a:gd name="T46" fmla="*/ 626 w 715"/>
                <a:gd name="T47" fmla="*/ 531 h 709"/>
                <a:gd name="T48" fmla="*/ 626 w 715"/>
                <a:gd name="T49" fmla="*/ 138 h 709"/>
                <a:gd name="T50" fmla="*/ 93 w 715"/>
                <a:gd name="T51" fmla="*/ 138 h 709"/>
                <a:gd name="T52" fmla="*/ 658 w 715"/>
                <a:gd name="T53" fmla="*/ 58 h 709"/>
                <a:gd name="T54" fmla="*/ 59 w 715"/>
                <a:gd name="T55" fmla="*/ 58 h 709"/>
                <a:gd name="T56" fmla="*/ 59 w 715"/>
                <a:gd name="T57" fmla="*/ 107 h 709"/>
                <a:gd name="T58" fmla="*/ 658 w 715"/>
                <a:gd name="T59" fmla="*/ 107 h 709"/>
                <a:gd name="T60" fmla="*/ 658 w 715"/>
                <a:gd name="T61" fmla="*/ 58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15" h="709">
                  <a:moveTo>
                    <a:pt x="33" y="138"/>
                  </a:moveTo>
                  <a:cubicBezTo>
                    <a:pt x="20" y="138"/>
                    <a:pt x="11" y="137"/>
                    <a:pt x="0" y="137"/>
                  </a:cubicBezTo>
                  <a:cubicBezTo>
                    <a:pt x="0" y="91"/>
                    <a:pt x="0" y="46"/>
                    <a:pt x="0" y="0"/>
                  </a:cubicBezTo>
                  <a:cubicBezTo>
                    <a:pt x="238" y="0"/>
                    <a:pt x="476" y="0"/>
                    <a:pt x="715" y="0"/>
                  </a:cubicBezTo>
                  <a:cubicBezTo>
                    <a:pt x="715" y="45"/>
                    <a:pt x="715" y="90"/>
                    <a:pt x="715" y="136"/>
                  </a:cubicBezTo>
                  <a:cubicBezTo>
                    <a:pt x="706" y="137"/>
                    <a:pt x="697" y="138"/>
                    <a:pt x="686" y="139"/>
                  </a:cubicBezTo>
                  <a:cubicBezTo>
                    <a:pt x="686" y="289"/>
                    <a:pt x="686" y="438"/>
                    <a:pt x="686" y="589"/>
                  </a:cubicBezTo>
                  <a:cubicBezTo>
                    <a:pt x="601" y="589"/>
                    <a:pt x="518" y="589"/>
                    <a:pt x="434" y="589"/>
                  </a:cubicBezTo>
                  <a:cubicBezTo>
                    <a:pt x="433" y="591"/>
                    <a:pt x="433" y="593"/>
                    <a:pt x="432" y="594"/>
                  </a:cubicBezTo>
                  <a:cubicBezTo>
                    <a:pt x="450" y="612"/>
                    <a:pt x="468" y="630"/>
                    <a:pt x="486" y="648"/>
                  </a:cubicBezTo>
                  <a:cubicBezTo>
                    <a:pt x="503" y="665"/>
                    <a:pt x="505" y="683"/>
                    <a:pt x="492" y="695"/>
                  </a:cubicBezTo>
                  <a:cubicBezTo>
                    <a:pt x="479" y="709"/>
                    <a:pt x="463" y="707"/>
                    <a:pt x="445" y="689"/>
                  </a:cubicBezTo>
                  <a:cubicBezTo>
                    <a:pt x="417" y="661"/>
                    <a:pt x="388" y="632"/>
                    <a:pt x="358" y="602"/>
                  </a:cubicBezTo>
                  <a:cubicBezTo>
                    <a:pt x="330" y="630"/>
                    <a:pt x="303" y="656"/>
                    <a:pt x="277" y="683"/>
                  </a:cubicBezTo>
                  <a:cubicBezTo>
                    <a:pt x="273" y="688"/>
                    <a:pt x="268" y="692"/>
                    <a:pt x="264" y="696"/>
                  </a:cubicBezTo>
                  <a:cubicBezTo>
                    <a:pt x="251" y="707"/>
                    <a:pt x="237" y="707"/>
                    <a:pt x="224" y="696"/>
                  </a:cubicBezTo>
                  <a:cubicBezTo>
                    <a:pt x="212" y="685"/>
                    <a:pt x="211" y="668"/>
                    <a:pt x="223" y="655"/>
                  </a:cubicBezTo>
                  <a:cubicBezTo>
                    <a:pt x="238" y="639"/>
                    <a:pt x="254" y="623"/>
                    <a:pt x="270" y="608"/>
                  </a:cubicBezTo>
                  <a:cubicBezTo>
                    <a:pt x="274" y="603"/>
                    <a:pt x="279" y="598"/>
                    <a:pt x="286" y="590"/>
                  </a:cubicBezTo>
                  <a:cubicBezTo>
                    <a:pt x="200" y="590"/>
                    <a:pt x="117" y="590"/>
                    <a:pt x="33" y="590"/>
                  </a:cubicBezTo>
                  <a:cubicBezTo>
                    <a:pt x="33" y="438"/>
                    <a:pt x="33" y="289"/>
                    <a:pt x="33" y="138"/>
                  </a:cubicBezTo>
                  <a:close/>
                  <a:moveTo>
                    <a:pt x="93" y="138"/>
                  </a:moveTo>
                  <a:cubicBezTo>
                    <a:pt x="93" y="270"/>
                    <a:pt x="93" y="401"/>
                    <a:pt x="93" y="531"/>
                  </a:cubicBezTo>
                  <a:cubicBezTo>
                    <a:pt x="271" y="531"/>
                    <a:pt x="448" y="531"/>
                    <a:pt x="626" y="531"/>
                  </a:cubicBezTo>
                  <a:cubicBezTo>
                    <a:pt x="626" y="400"/>
                    <a:pt x="626" y="270"/>
                    <a:pt x="626" y="138"/>
                  </a:cubicBezTo>
                  <a:cubicBezTo>
                    <a:pt x="448" y="138"/>
                    <a:pt x="271" y="138"/>
                    <a:pt x="93" y="138"/>
                  </a:cubicBezTo>
                  <a:close/>
                  <a:moveTo>
                    <a:pt x="658" y="58"/>
                  </a:moveTo>
                  <a:cubicBezTo>
                    <a:pt x="457" y="58"/>
                    <a:pt x="258" y="58"/>
                    <a:pt x="59" y="58"/>
                  </a:cubicBezTo>
                  <a:cubicBezTo>
                    <a:pt x="59" y="75"/>
                    <a:pt x="59" y="91"/>
                    <a:pt x="59" y="107"/>
                  </a:cubicBezTo>
                  <a:cubicBezTo>
                    <a:pt x="259" y="107"/>
                    <a:pt x="459" y="107"/>
                    <a:pt x="658" y="107"/>
                  </a:cubicBezTo>
                  <a:cubicBezTo>
                    <a:pt x="658" y="90"/>
                    <a:pt x="658" y="75"/>
                    <a:pt x="658" y="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30">
              <a:extLst>
                <a:ext uri="{FF2B5EF4-FFF2-40B4-BE49-F238E27FC236}">
                  <a16:creationId xmlns:a16="http://schemas.microsoft.com/office/drawing/2014/main" xmlns="" id="{54B54B67-D175-4757-952C-8480BE8271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1338" y="2882901"/>
              <a:ext cx="842963" cy="998538"/>
            </a:xfrm>
            <a:custGeom>
              <a:avLst/>
              <a:gdLst>
                <a:gd name="T0" fmla="*/ 198 w 273"/>
                <a:gd name="T1" fmla="*/ 103 h 321"/>
                <a:gd name="T2" fmla="*/ 156 w 273"/>
                <a:gd name="T3" fmla="*/ 101 h 321"/>
                <a:gd name="T4" fmla="*/ 215 w 273"/>
                <a:gd name="T5" fmla="*/ 0 h 321"/>
                <a:gd name="T6" fmla="*/ 273 w 273"/>
                <a:gd name="T7" fmla="*/ 102 h 321"/>
                <a:gd name="T8" fmla="*/ 228 w 273"/>
                <a:gd name="T9" fmla="*/ 102 h 321"/>
                <a:gd name="T10" fmla="*/ 5 w 273"/>
                <a:gd name="T11" fmla="*/ 321 h 321"/>
                <a:gd name="T12" fmla="*/ 0 w 273"/>
                <a:gd name="T13" fmla="*/ 292 h 321"/>
                <a:gd name="T14" fmla="*/ 198 w 273"/>
                <a:gd name="T15" fmla="*/ 103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3" h="321">
                  <a:moveTo>
                    <a:pt x="198" y="103"/>
                  </a:moveTo>
                  <a:cubicBezTo>
                    <a:pt x="183" y="102"/>
                    <a:pt x="172" y="102"/>
                    <a:pt x="156" y="101"/>
                  </a:cubicBezTo>
                  <a:cubicBezTo>
                    <a:pt x="176" y="66"/>
                    <a:pt x="194" y="34"/>
                    <a:pt x="215" y="0"/>
                  </a:cubicBezTo>
                  <a:cubicBezTo>
                    <a:pt x="234" y="35"/>
                    <a:pt x="253" y="67"/>
                    <a:pt x="273" y="102"/>
                  </a:cubicBezTo>
                  <a:cubicBezTo>
                    <a:pt x="255" y="102"/>
                    <a:pt x="242" y="102"/>
                    <a:pt x="228" y="102"/>
                  </a:cubicBezTo>
                  <a:cubicBezTo>
                    <a:pt x="201" y="223"/>
                    <a:pt x="128" y="296"/>
                    <a:pt x="5" y="321"/>
                  </a:cubicBezTo>
                  <a:cubicBezTo>
                    <a:pt x="3" y="310"/>
                    <a:pt x="2" y="302"/>
                    <a:pt x="0" y="292"/>
                  </a:cubicBezTo>
                  <a:cubicBezTo>
                    <a:pt x="106" y="271"/>
                    <a:pt x="172" y="209"/>
                    <a:pt x="198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31">
              <a:extLst>
                <a:ext uri="{FF2B5EF4-FFF2-40B4-BE49-F238E27FC236}">
                  <a16:creationId xmlns:a16="http://schemas.microsoft.com/office/drawing/2014/main" xmlns="" id="{2F207D94-3E6C-43A3-8490-8CF8731432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73801" y="3548063"/>
              <a:ext cx="379413" cy="387350"/>
            </a:xfrm>
            <a:custGeom>
              <a:avLst/>
              <a:gdLst>
                <a:gd name="T0" fmla="*/ 123 w 123"/>
                <a:gd name="T1" fmla="*/ 62 h 124"/>
                <a:gd name="T2" fmla="*/ 61 w 123"/>
                <a:gd name="T3" fmla="*/ 124 h 124"/>
                <a:gd name="T4" fmla="*/ 0 w 123"/>
                <a:gd name="T5" fmla="*/ 62 h 124"/>
                <a:gd name="T6" fmla="*/ 62 w 123"/>
                <a:gd name="T7" fmla="*/ 1 h 124"/>
                <a:gd name="T8" fmla="*/ 123 w 123"/>
                <a:gd name="T9" fmla="*/ 62 h 124"/>
                <a:gd name="T10" fmla="*/ 94 w 123"/>
                <a:gd name="T11" fmla="*/ 62 h 124"/>
                <a:gd name="T12" fmla="*/ 61 w 123"/>
                <a:gd name="T13" fmla="*/ 29 h 124"/>
                <a:gd name="T14" fmla="*/ 30 w 123"/>
                <a:gd name="T15" fmla="*/ 62 h 124"/>
                <a:gd name="T16" fmla="*/ 60 w 123"/>
                <a:gd name="T17" fmla="*/ 94 h 124"/>
                <a:gd name="T18" fmla="*/ 94 w 123"/>
                <a:gd name="T19" fmla="*/ 6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124">
                  <a:moveTo>
                    <a:pt x="123" y="62"/>
                  </a:moveTo>
                  <a:cubicBezTo>
                    <a:pt x="123" y="96"/>
                    <a:pt x="94" y="124"/>
                    <a:pt x="61" y="124"/>
                  </a:cubicBezTo>
                  <a:cubicBezTo>
                    <a:pt x="27" y="123"/>
                    <a:pt x="0" y="95"/>
                    <a:pt x="0" y="62"/>
                  </a:cubicBezTo>
                  <a:cubicBezTo>
                    <a:pt x="0" y="27"/>
                    <a:pt x="28" y="0"/>
                    <a:pt x="62" y="1"/>
                  </a:cubicBezTo>
                  <a:cubicBezTo>
                    <a:pt x="96" y="1"/>
                    <a:pt x="123" y="28"/>
                    <a:pt x="123" y="62"/>
                  </a:cubicBezTo>
                  <a:close/>
                  <a:moveTo>
                    <a:pt x="94" y="62"/>
                  </a:moveTo>
                  <a:cubicBezTo>
                    <a:pt x="94" y="44"/>
                    <a:pt x="78" y="29"/>
                    <a:pt x="61" y="29"/>
                  </a:cubicBezTo>
                  <a:cubicBezTo>
                    <a:pt x="43" y="30"/>
                    <a:pt x="30" y="44"/>
                    <a:pt x="30" y="62"/>
                  </a:cubicBezTo>
                  <a:cubicBezTo>
                    <a:pt x="29" y="79"/>
                    <a:pt x="43" y="93"/>
                    <a:pt x="60" y="94"/>
                  </a:cubicBezTo>
                  <a:cubicBezTo>
                    <a:pt x="79" y="94"/>
                    <a:pt x="94" y="80"/>
                    <a:pt x="94" y="6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32">
              <a:extLst>
                <a:ext uri="{FF2B5EF4-FFF2-40B4-BE49-F238E27FC236}">
                  <a16:creationId xmlns:a16="http://schemas.microsoft.com/office/drawing/2014/main" xmlns="" id="{98D79B57-470E-4387-980C-CB1E414A50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1176" y="3109913"/>
              <a:ext cx="300038" cy="311150"/>
            </a:xfrm>
            <a:custGeom>
              <a:avLst/>
              <a:gdLst>
                <a:gd name="T0" fmla="*/ 27 w 97"/>
                <a:gd name="T1" fmla="*/ 50 h 100"/>
                <a:gd name="T2" fmla="*/ 13 w 97"/>
                <a:gd name="T3" fmla="*/ 35 h 100"/>
                <a:gd name="T4" fmla="*/ 0 w 97"/>
                <a:gd name="T5" fmla="*/ 21 h 100"/>
                <a:gd name="T6" fmla="*/ 21 w 97"/>
                <a:gd name="T7" fmla="*/ 3 h 100"/>
                <a:gd name="T8" fmla="*/ 49 w 97"/>
                <a:gd name="T9" fmla="*/ 28 h 100"/>
                <a:gd name="T10" fmla="*/ 78 w 97"/>
                <a:gd name="T11" fmla="*/ 0 h 100"/>
                <a:gd name="T12" fmla="*/ 97 w 97"/>
                <a:gd name="T13" fmla="*/ 21 h 100"/>
                <a:gd name="T14" fmla="*/ 70 w 97"/>
                <a:gd name="T15" fmla="*/ 50 h 100"/>
                <a:gd name="T16" fmla="*/ 97 w 97"/>
                <a:gd name="T17" fmla="*/ 78 h 100"/>
                <a:gd name="T18" fmla="*/ 76 w 97"/>
                <a:gd name="T19" fmla="*/ 97 h 100"/>
                <a:gd name="T20" fmla="*/ 48 w 97"/>
                <a:gd name="T21" fmla="*/ 71 h 100"/>
                <a:gd name="T22" fmla="*/ 18 w 97"/>
                <a:gd name="T23" fmla="*/ 100 h 100"/>
                <a:gd name="T24" fmla="*/ 2 w 97"/>
                <a:gd name="T25" fmla="*/ 77 h 100"/>
                <a:gd name="T26" fmla="*/ 27 w 97"/>
                <a:gd name="T27" fmla="*/ 5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7" h="100">
                  <a:moveTo>
                    <a:pt x="27" y="50"/>
                  </a:moveTo>
                  <a:cubicBezTo>
                    <a:pt x="22" y="44"/>
                    <a:pt x="17" y="39"/>
                    <a:pt x="13" y="35"/>
                  </a:cubicBezTo>
                  <a:cubicBezTo>
                    <a:pt x="9" y="30"/>
                    <a:pt x="5" y="26"/>
                    <a:pt x="0" y="21"/>
                  </a:cubicBezTo>
                  <a:cubicBezTo>
                    <a:pt x="7" y="15"/>
                    <a:pt x="13" y="10"/>
                    <a:pt x="21" y="3"/>
                  </a:cubicBezTo>
                  <a:cubicBezTo>
                    <a:pt x="29" y="10"/>
                    <a:pt x="39" y="19"/>
                    <a:pt x="49" y="28"/>
                  </a:cubicBezTo>
                  <a:cubicBezTo>
                    <a:pt x="58" y="19"/>
                    <a:pt x="68" y="10"/>
                    <a:pt x="78" y="0"/>
                  </a:cubicBezTo>
                  <a:cubicBezTo>
                    <a:pt x="85" y="7"/>
                    <a:pt x="90" y="13"/>
                    <a:pt x="97" y="21"/>
                  </a:cubicBezTo>
                  <a:cubicBezTo>
                    <a:pt x="88" y="30"/>
                    <a:pt x="79" y="39"/>
                    <a:pt x="70" y="50"/>
                  </a:cubicBezTo>
                  <a:cubicBezTo>
                    <a:pt x="79" y="59"/>
                    <a:pt x="87" y="68"/>
                    <a:pt x="97" y="78"/>
                  </a:cubicBezTo>
                  <a:cubicBezTo>
                    <a:pt x="90" y="85"/>
                    <a:pt x="83" y="91"/>
                    <a:pt x="76" y="97"/>
                  </a:cubicBezTo>
                  <a:cubicBezTo>
                    <a:pt x="67" y="89"/>
                    <a:pt x="58" y="80"/>
                    <a:pt x="48" y="71"/>
                  </a:cubicBezTo>
                  <a:cubicBezTo>
                    <a:pt x="39" y="80"/>
                    <a:pt x="30" y="89"/>
                    <a:pt x="18" y="100"/>
                  </a:cubicBezTo>
                  <a:cubicBezTo>
                    <a:pt x="13" y="92"/>
                    <a:pt x="8" y="85"/>
                    <a:pt x="2" y="77"/>
                  </a:cubicBezTo>
                  <a:cubicBezTo>
                    <a:pt x="9" y="69"/>
                    <a:pt x="18" y="60"/>
                    <a:pt x="27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806" y="2875311"/>
            <a:ext cx="2975956" cy="203788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7401" y="762336"/>
            <a:ext cx="2975106" cy="202404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0803" y="5006781"/>
            <a:ext cx="2777030" cy="185121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6894" y="2868675"/>
            <a:ext cx="2975106" cy="2024047"/>
          </a:xfrm>
          <a:prstGeom prst="rect">
            <a:avLst/>
          </a:prstGeom>
        </p:spPr>
      </p:pic>
      <p:pic>
        <p:nvPicPr>
          <p:cNvPr id="67586" name="Picture 2" descr="C:\Users\user\Desktop\Безымянный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2264" y="1023583"/>
            <a:ext cx="5104262" cy="53388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3622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>
            <a:spLocks noChangeArrowheads="1"/>
          </p:cNvSpPr>
          <p:nvPr/>
        </p:nvSpPr>
        <p:spPr bwMode="auto">
          <a:xfrm>
            <a:off x="0" y="241041"/>
            <a:ext cx="1186735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 algn="just">
              <a:tabLst>
                <a:tab pos="457200" algn="l"/>
                <a:tab pos="581025" algn="l"/>
                <a:tab pos="630238" algn="l"/>
              </a:tabLst>
            </a:pP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СОВМЕСТНАЯ ВОСПИТАТЕЛЬНАЯ РАБОТА ГИМНАЗИИ И СЕМЬИ</a:t>
            </a:r>
            <a:endParaRPr lang="ru-RU" altLang="ru-RU" sz="3600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50180" name="Прямоугольник 3"/>
          <p:cNvSpPr>
            <a:spLocks noChangeArrowheads="1"/>
          </p:cNvSpPr>
          <p:nvPr/>
        </p:nvSpPr>
        <p:spPr bwMode="auto">
          <a:xfrm>
            <a:off x="6288618" y="849313"/>
            <a:ext cx="537633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cs typeface="Calibri" pitchFamily="34" charset="0"/>
              </a:rPr>
              <a:t>Активное вовлечение родителей в жизнедеятельность гимназии происходит через познавательные, творческие и спортивные мероприятия.</a:t>
            </a:r>
            <a:endParaRPr lang="ru-RU" b="1">
              <a:solidFill>
                <a:srgbClr val="002060"/>
              </a:solidFill>
            </a:endParaRPr>
          </a:p>
        </p:txBody>
      </p:sp>
      <p:pic>
        <p:nvPicPr>
          <p:cNvPr id="50182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3692" y="1228726"/>
            <a:ext cx="4815416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33015" y="2286000"/>
            <a:ext cx="5746164" cy="3775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619250" y="4169793"/>
            <a:ext cx="4105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Победители районного этапа и призеры зонального этапа конкурса родительских комитетов «Секреты дружного класса»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1202749" y="235148"/>
            <a:ext cx="9673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 Black" pitchFamily="34" charset="0"/>
                <a:ea typeface="Noto Sans" panose="020B0502040504020204" pitchFamily="34"/>
                <a:cs typeface="Noto Sans" panose="020B0502040504020204" pitchFamily="34"/>
              </a:rPr>
              <a:t>Внеурочная деятельность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 Black" pitchFamily="34" charset="0"/>
              <a:ea typeface="Noto Sans" panose="020B0502040504020204" pitchFamily="34"/>
              <a:cs typeface="Noto Sans" panose="020B0502040504020204" pitchFamily="34"/>
            </a:endParaRPr>
          </a:p>
        </p:txBody>
      </p:sp>
      <p:grpSp>
        <p:nvGrpSpPr>
          <p:cNvPr id="3" name="Group 26">
            <a:extLst>
              <a:ext uri="{FF2B5EF4-FFF2-40B4-BE49-F238E27FC236}">
                <a16:creationId xmlns="" xmlns:a16="http://schemas.microsoft.com/office/drawing/2014/main" id="{45CAC6D0-4B2E-4D28-89C1-2FD3607CB28E}"/>
              </a:ext>
            </a:extLst>
          </p:cNvPr>
          <p:cNvGrpSpPr/>
          <p:nvPr/>
        </p:nvGrpSpPr>
        <p:grpSpPr>
          <a:xfrm>
            <a:off x="291763" y="3475073"/>
            <a:ext cx="2971699" cy="2862665"/>
            <a:chOff x="4301450" y="1345460"/>
            <a:chExt cx="3706131" cy="4352482"/>
          </a:xfrm>
        </p:grpSpPr>
        <p:sp>
          <p:nvSpPr>
            <p:cNvPr id="10" name="Freeform 6">
              <a:extLst>
                <a:ext uri="{FF2B5EF4-FFF2-40B4-BE49-F238E27FC236}">
                  <a16:creationId xmlns="" xmlns:a16="http://schemas.microsoft.com/office/drawing/2014/main" id="{15D20CA0-A5CF-4B38-926C-853822594E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37576" y="2150644"/>
              <a:ext cx="1805748" cy="3547298"/>
            </a:xfrm>
            <a:custGeom>
              <a:avLst/>
              <a:gdLst>
                <a:gd name="T0" fmla="*/ 503 w 2130"/>
                <a:gd name="T1" fmla="*/ 2507 h 4055"/>
                <a:gd name="T2" fmla="*/ 387 w 2130"/>
                <a:gd name="T3" fmla="*/ 2072 h 4055"/>
                <a:gd name="T4" fmla="*/ 172 w 2130"/>
                <a:gd name="T5" fmla="*/ 1655 h 4055"/>
                <a:gd name="T6" fmla="*/ 35 w 2130"/>
                <a:gd name="T7" fmla="*/ 1291 h 4055"/>
                <a:gd name="T8" fmla="*/ 24 w 2130"/>
                <a:gd name="T9" fmla="*/ 824 h 4055"/>
                <a:gd name="T10" fmla="*/ 81 w 2130"/>
                <a:gd name="T11" fmla="*/ 647 h 4055"/>
                <a:gd name="T12" fmla="*/ 341 w 2130"/>
                <a:gd name="T13" fmla="*/ 262 h 4055"/>
                <a:gd name="T14" fmla="*/ 640 w 2130"/>
                <a:gd name="T15" fmla="*/ 80 h 4055"/>
                <a:gd name="T16" fmla="*/ 1219 w 2130"/>
                <a:gd name="T17" fmla="*/ 12 h 4055"/>
                <a:gd name="T18" fmla="*/ 1728 w 2130"/>
                <a:gd name="T19" fmla="*/ 189 h 4055"/>
                <a:gd name="T20" fmla="*/ 2056 w 2130"/>
                <a:gd name="T21" fmla="*/ 625 h 4055"/>
                <a:gd name="T22" fmla="*/ 2104 w 2130"/>
                <a:gd name="T23" fmla="*/ 1201 h 4055"/>
                <a:gd name="T24" fmla="*/ 1946 w 2130"/>
                <a:gd name="T25" fmla="*/ 1616 h 4055"/>
                <a:gd name="T26" fmla="*/ 1702 w 2130"/>
                <a:gd name="T27" fmla="*/ 2039 h 4055"/>
                <a:gd name="T28" fmla="*/ 1582 w 2130"/>
                <a:gd name="T29" fmla="*/ 2376 h 4055"/>
                <a:gd name="T30" fmla="*/ 1567 w 2130"/>
                <a:gd name="T31" fmla="*/ 3175 h 4055"/>
                <a:gd name="T32" fmla="*/ 1436 w 2130"/>
                <a:gd name="T33" fmla="*/ 3442 h 4055"/>
                <a:gd name="T34" fmla="*/ 1179 w 2130"/>
                <a:gd name="T35" fmla="*/ 3859 h 4055"/>
                <a:gd name="T36" fmla="*/ 979 w 2130"/>
                <a:gd name="T37" fmla="*/ 4016 h 4055"/>
                <a:gd name="T38" fmla="*/ 694 w 2130"/>
                <a:gd name="T39" fmla="*/ 3546 h 4055"/>
                <a:gd name="T40" fmla="*/ 519 w 2130"/>
                <a:gd name="T41" fmla="*/ 3253 h 4055"/>
                <a:gd name="T42" fmla="*/ 505 w 2130"/>
                <a:gd name="T43" fmla="*/ 2850 h 4055"/>
                <a:gd name="T44" fmla="*/ 1035 w 2130"/>
                <a:gd name="T45" fmla="*/ 2418 h 4055"/>
                <a:gd name="T46" fmla="*/ 1434 w 2130"/>
                <a:gd name="T47" fmla="*/ 2385 h 4055"/>
                <a:gd name="T48" fmla="*/ 1571 w 2130"/>
                <a:gd name="T49" fmla="*/ 1968 h 4055"/>
                <a:gd name="T50" fmla="*/ 1843 w 2130"/>
                <a:gd name="T51" fmla="*/ 1492 h 4055"/>
                <a:gd name="T52" fmla="*/ 1969 w 2130"/>
                <a:gd name="T53" fmla="*/ 1118 h 4055"/>
                <a:gd name="T54" fmla="*/ 1788 w 2130"/>
                <a:gd name="T55" fmla="*/ 444 h 4055"/>
                <a:gd name="T56" fmla="*/ 1302 w 2130"/>
                <a:gd name="T57" fmla="*/ 172 h 4055"/>
                <a:gd name="T58" fmla="*/ 719 w 2130"/>
                <a:gd name="T59" fmla="*/ 208 h 4055"/>
                <a:gd name="T60" fmla="*/ 244 w 2130"/>
                <a:gd name="T61" fmla="*/ 633 h 4055"/>
                <a:gd name="T62" fmla="*/ 152 w 2130"/>
                <a:gd name="T63" fmla="*/ 1033 h 4055"/>
                <a:gd name="T64" fmla="*/ 247 w 2130"/>
                <a:gd name="T65" fmla="*/ 1466 h 4055"/>
                <a:gd name="T66" fmla="*/ 480 w 2130"/>
                <a:gd name="T67" fmla="*/ 1917 h 4055"/>
                <a:gd name="T68" fmla="*/ 638 w 2130"/>
                <a:gd name="T69" fmla="*/ 2389 h 4055"/>
                <a:gd name="T70" fmla="*/ 1035 w 2130"/>
                <a:gd name="T71" fmla="*/ 2418 h 4055"/>
                <a:gd name="T72" fmla="*/ 1036 w 2130"/>
                <a:gd name="T73" fmla="*/ 3269 h 4055"/>
                <a:gd name="T74" fmla="*/ 671 w 2130"/>
                <a:gd name="T75" fmla="*/ 3276 h 4055"/>
                <a:gd name="T76" fmla="*/ 714 w 2130"/>
                <a:gd name="T77" fmla="*/ 3355 h 4055"/>
                <a:gd name="T78" fmla="*/ 900 w 2130"/>
                <a:gd name="T79" fmla="*/ 3629 h 4055"/>
                <a:gd name="T80" fmla="*/ 1195 w 2130"/>
                <a:gd name="T81" fmla="*/ 3612 h 4055"/>
                <a:gd name="T82" fmla="*/ 1390 w 2130"/>
                <a:gd name="T83" fmla="*/ 3297 h 4055"/>
                <a:gd name="T84" fmla="*/ 1376 w 2130"/>
                <a:gd name="T85" fmla="*/ 3269 h 4055"/>
                <a:gd name="T86" fmla="*/ 1433 w 2130"/>
                <a:gd name="T87" fmla="*/ 2860 h 4055"/>
                <a:gd name="T88" fmla="*/ 1408 w 2130"/>
                <a:gd name="T89" fmla="*/ 2565 h 4055"/>
                <a:gd name="T90" fmla="*/ 1245 w 2130"/>
                <a:gd name="T91" fmla="*/ 2589 h 4055"/>
                <a:gd name="T92" fmla="*/ 1271 w 2130"/>
                <a:gd name="T93" fmla="*/ 3157 h 4055"/>
                <a:gd name="T94" fmla="*/ 1433 w 2130"/>
                <a:gd name="T95" fmla="*/ 3126 h 4055"/>
                <a:gd name="T96" fmla="*/ 810 w 2130"/>
                <a:gd name="T97" fmla="*/ 2861 h 4055"/>
                <a:gd name="T98" fmla="*/ 788 w 2130"/>
                <a:gd name="T99" fmla="*/ 2566 h 4055"/>
                <a:gd name="T100" fmla="*/ 638 w 2130"/>
                <a:gd name="T101" fmla="*/ 2589 h 4055"/>
                <a:gd name="T102" fmla="*/ 663 w 2130"/>
                <a:gd name="T103" fmla="*/ 3157 h 4055"/>
                <a:gd name="T104" fmla="*/ 810 w 2130"/>
                <a:gd name="T105" fmla="*/ 3125 h 4055"/>
                <a:gd name="T106" fmla="*/ 945 w 2130"/>
                <a:gd name="T107" fmla="*/ 2861 h 4055"/>
                <a:gd name="T108" fmla="*/ 972 w 2130"/>
                <a:gd name="T109" fmla="*/ 3157 h 4055"/>
                <a:gd name="T110" fmla="*/ 1110 w 2130"/>
                <a:gd name="T111" fmla="*/ 3126 h 4055"/>
                <a:gd name="T112" fmla="*/ 1111 w 2130"/>
                <a:gd name="T113" fmla="*/ 2596 h 4055"/>
                <a:gd name="T114" fmla="*/ 970 w 2130"/>
                <a:gd name="T115" fmla="*/ 2565 h 4055"/>
                <a:gd name="T116" fmla="*/ 945 w 2130"/>
                <a:gd name="T117" fmla="*/ 2861 h 4055"/>
                <a:gd name="T118" fmla="*/ 970 w 2130"/>
                <a:gd name="T119" fmla="*/ 3741 h 4055"/>
                <a:gd name="T120" fmla="*/ 1020 w 2130"/>
                <a:gd name="T121" fmla="*/ 3861 h 4055"/>
                <a:gd name="T122" fmla="*/ 1101 w 2130"/>
                <a:gd name="T123" fmla="*/ 3764 h 4055"/>
                <a:gd name="T124" fmla="*/ 1031 w 2130"/>
                <a:gd name="T125" fmla="*/ 3741 h 4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30" h="4055">
                  <a:moveTo>
                    <a:pt x="504" y="2850"/>
                  </a:moveTo>
                  <a:cubicBezTo>
                    <a:pt x="504" y="2736"/>
                    <a:pt x="507" y="2621"/>
                    <a:pt x="503" y="2507"/>
                  </a:cubicBezTo>
                  <a:cubicBezTo>
                    <a:pt x="500" y="2424"/>
                    <a:pt x="485" y="2343"/>
                    <a:pt x="457" y="2264"/>
                  </a:cubicBezTo>
                  <a:cubicBezTo>
                    <a:pt x="434" y="2200"/>
                    <a:pt x="414" y="2134"/>
                    <a:pt x="387" y="2072"/>
                  </a:cubicBezTo>
                  <a:cubicBezTo>
                    <a:pt x="355" y="2000"/>
                    <a:pt x="316" y="1930"/>
                    <a:pt x="280" y="1860"/>
                  </a:cubicBezTo>
                  <a:cubicBezTo>
                    <a:pt x="244" y="1791"/>
                    <a:pt x="206" y="1724"/>
                    <a:pt x="172" y="1655"/>
                  </a:cubicBezTo>
                  <a:cubicBezTo>
                    <a:pt x="140" y="1590"/>
                    <a:pt x="110" y="1524"/>
                    <a:pt x="84" y="1457"/>
                  </a:cubicBezTo>
                  <a:cubicBezTo>
                    <a:pt x="63" y="1403"/>
                    <a:pt x="49" y="1347"/>
                    <a:pt x="35" y="1291"/>
                  </a:cubicBezTo>
                  <a:cubicBezTo>
                    <a:pt x="13" y="1200"/>
                    <a:pt x="0" y="1107"/>
                    <a:pt x="4" y="1012"/>
                  </a:cubicBezTo>
                  <a:cubicBezTo>
                    <a:pt x="7" y="949"/>
                    <a:pt x="14" y="886"/>
                    <a:pt x="24" y="824"/>
                  </a:cubicBezTo>
                  <a:cubicBezTo>
                    <a:pt x="33" y="775"/>
                    <a:pt x="49" y="728"/>
                    <a:pt x="63" y="680"/>
                  </a:cubicBezTo>
                  <a:cubicBezTo>
                    <a:pt x="67" y="668"/>
                    <a:pt x="78" y="659"/>
                    <a:pt x="81" y="647"/>
                  </a:cubicBezTo>
                  <a:cubicBezTo>
                    <a:pt x="103" y="575"/>
                    <a:pt x="138" y="509"/>
                    <a:pt x="179" y="447"/>
                  </a:cubicBezTo>
                  <a:cubicBezTo>
                    <a:pt x="225" y="378"/>
                    <a:pt x="277" y="314"/>
                    <a:pt x="341" y="262"/>
                  </a:cubicBezTo>
                  <a:cubicBezTo>
                    <a:pt x="389" y="222"/>
                    <a:pt x="439" y="184"/>
                    <a:pt x="492" y="152"/>
                  </a:cubicBezTo>
                  <a:cubicBezTo>
                    <a:pt x="538" y="123"/>
                    <a:pt x="589" y="101"/>
                    <a:pt x="640" y="80"/>
                  </a:cubicBezTo>
                  <a:cubicBezTo>
                    <a:pt x="720" y="48"/>
                    <a:pt x="803" y="29"/>
                    <a:pt x="888" y="17"/>
                  </a:cubicBezTo>
                  <a:cubicBezTo>
                    <a:pt x="998" y="0"/>
                    <a:pt x="1109" y="4"/>
                    <a:pt x="1219" y="12"/>
                  </a:cubicBezTo>
                  <a:cubicBezTo>
                    <a:pt x="1290" y="17"/>
                    <a:pt x="1361" y="32"/>
                    <a:pt x="1430" y="51"/>
                  </a:cubicBezTo>
                  <a:cubicBezTo>
                    <a:pt x="1537" y="80"/>
                    <a:pt x="1637" y="125"/>
                    <a:pt x="1728" y="189"/>
                  </a:cubicBezTo>
                  <a:cubicBezTo>
                    <a:pt x="1814" y="249"/>
                    <a:pt x="1886" y="322"/>
                    <a:pt x="1945" y="408"/>
                  </a:cubicBezTo>
                  <a:cubicBezTo>
                    <a:pt x="1991" y="475"/>
                    <a:pt x="2028" y="548"/>
                    <a:pt x="2056" y="625"/>
                  </a:cubicBezTo>
                  <a:cubicBezTo>
                    <a:pt x="2088" y="715"/>
                    <a:pt x="2105" y="807"/>
                    <a:pt x="2117" y="901"/>
                  </a:cubicBezTo>
                  <a:cubicBezTo>
                    <a:pt x="2130" y="1002"/>
                    <a:pt x="2121" y="1102"/>
                    <a:pt x="2104" y="1201"/>
                  </a:cubicBezTo>
                  <a:cubicBezTo>
                    <a:pt x="2093" y="1262"/>
                    <a:pt x="2075" y="1322"/>
                    <a:pt x="2053" y="1379"/>
                  </a:cubicBezTo>
                  <a:cubicBezTo>
                    <a:pt x="2021" y="1459"/>
                    <a:pt x="1986" y="1539"/>
                    <a:pt x="1946" y="1616"/>
                  </a:cubicBezTo>
                  <a:cubicBezTo>
                    <a:pt x="1907" y="1691"/>
                    <a:pt x="1860" y="1762"/>
                    <a:pt x="1818" y="1835"/>
                  </a:cubicBezTo>
                  <a:cubicBezTo>
                    <a:pt x="1779" y="1903"/>
                    <a:pt x="1738" y="1969"/>
                    <a:pt x="1702" y="2039"/>
                  </a:cubicBezTo>
                  <a:cubicBezTo>
                    <a:pt x="1675" y="2091"/>
                    <a:pt x="1653" y="2146"/>
                    <a:pt x="1633" y="2201"/>
                  </a:cubicBezTo>
                  <a:cubicBezTo>
                    <a:pt x="1613" y="2258"/>
                    <a:pt x="1595" y="2317"/>
                    <a:pt x="1582" y="2376"/>
                  </a:cubicBezTo>
                  <a:cubicBezTo>
                    <a:pt x="1572" y="2424"/>
                    <a:pt x="1567" y="2473"/>
                    <a:pt x="1567" y="2521"/>
                  </a:cubicBezTo>
                  <a:cubicBezTo>
                    <a:pt x="1566" y="2739"/>
                    <a:pt x="1565" y="2957"/>
                    <a:pt x="1567" y="3175"/>
                  </a:cubicBezTo>
                  <a:cubicBezTo>
                    <a:pt x="1568" y="3220"/>
                    <a:pt x="1552" y="3256"/>
                    <a:pt x="1529" y="3292"/>
                  </a:cubicBezTo>
                  <a:cubicBezTo>
                    <a:pt x="1498" y="3341"/>
                    <a:pt x="1467" y="3392"/>
                    <a:pt x="1436" y="3442"/>
                  </a:cubicBezTo>
                  <a:cubicBezTo>
                    <a:pt x="1407" y="3490"/>
                    <a:pt x="1377" y="3537"/>
                    <a:pt x="1347" y="3585"/>
                  </a:cubicBezTo>
                  <a:cubicBezTo>
                    <a:pt x="1291" y="3676"/>
                    <a:pt x="1235" y="3768"/>
                    <a:pt x="1179" y="3859"/>
                  </a:cubicBezTo>
                  <a:cubicBezTo>
                    <a:pt x="1146" y="3911"/>
                    <a:pt x="1113" y="3963"/>
                    <a:pt x="1081" y="4015"/>
                  </a:cubicBezTo>
                  <a:cubicBezTo>
                    <a:pt x="1057" y="4054"/>
                    <a:pt x="1003" y="4055"/>
                    <a:pt x="979" y="4016"/>
                  </a:cubicBezTo>
                  <a:cubicBezTo>
                    <a:pt x="927" y="3930"/>
                    <a:pt x="876" y="3844"/>
                    <a:pt x="823" y="3758"/>
                  </a:cubicBezTo>
                  <a:cubicBezTo>
                    <a:pt x="781" y="3687"/>
                    <a:pt x="737" y="3617"/>
                    <a:pt x="694" y="3546"/>
                  </a:cubicBezTo>
                  <a:cubicBezTo>
                    <a:pt x="658" y="3486"/>
                    <a:pt x="623" y="3425"/>
                    <a:pt x="586" y="3365"/>
                  </a:cubicBezTo>
                  <a:cubicBezTo>
                    <a:pt x="564" y="3328"/>
                    <a:pt x="539" y="3292"/>
                    <a:pt x="519" y="3253"/>
                  </a:cubicBezTo>
                  <a:cubicBezTo>
                    <a:pt x="510" y="3237"/>
                    <a:pt x="506" y="3217"/>
                    <a:pt x="505" y="3198"/>
                  </a:cubicBezTo>
                  <a:cubicBezTo>
                    <a:pt x="504" y="3082"/>
                    <a:pt x="505" y="2966"/>
                    <a:pt x="505" y="2850"/>
                  </a:cubicBezTo>
                  <a:cubicBezTo>
                    <a:pt x="505" y="2850"/>
                    <a:pt x="504" y="2850"/>
                    <a:pt x="504" y="2850"/>
                  </a:cubicBezTo>
                  <a:close/>
                  <a:moveTo>
                    <a:pt x="1035" y="2418"/>
                  </a:moveTo>
                  <a:cubicBezTo>
                    <a:pt x="1156" y="2418"/>
                    <a:pt x="1278" y="2418"/>
                    <a:pt x="1399" y="2418"/>
                  </a:cubicBezTo>
                  <a:cubicBezTo>
                    <a:pt x="1432" y="2418"/>
                    <a:pt x="1433" y="2417"/>
                    <a:pt x="1434" y="2385"/>
                  </a:cubicBezTo>
                  <a:cubicBezTo>
                    <a:pt x="1435" y="2305"/>
                    <a:pt x="1453" y="2228"/>
                    <a:pt x="1482" y="2155"/>
                  </a:cubicBezTo>
                  <a:cubicBezTo>
                    <a:pt x="1507" y="2091"/>
                    <a:pt x="1537" y="2028"/>
                    <a:pt x="1571" y="1968"/>
                  </a:cubicBezTo>
                  <a:cubicBezTo>
                    <a:pt x="1624" y="1871"/>
                    <a:pt x="1682" y="1778"/>
                    <a:pt x="1737" y="1682"/>
                  </a:cubicBezTo>
                  <a:cubicBezTo>
                    <a:pt x="1773" y="1619"/>
                    <a:pt x="1811" y="1557"/>
                    <a:pt x="1843" y="1492"/>
                  </a:cubicBezTo>
                  <a:cubicBezTo>
                    <a:pt x="1870" y="1439"/>
                    <a:pt x="1892" y="1383"/>
                    <a:pt x="1915" y="1328"/>
                  </a:cubicBezTo>
                  <a:cubicBezTo>
                    <a:pt x="1943" y="1261"/>
                    <a:pt x="1961" y="1190"/>
                    <a:pt x="1969" y="1118"/>
                  </a:cubicBezTo>
                  <a:cubicBezTo>
                    <a:pt x="1984" y="962"/>
                    <a:pt x="1972" y="809"/>
                    <a:pt x="1914" y="661"/>
                  </a:cubicBezTo>
                  <a:cubicBezTo>
                    <a:pt x="1883" y="582"/>
                    <a:pt x="1842" y="509"/>
                    <a:pt x="1788" y="444"/>
                  </a:cubicBezTo>
                  <a:cubicBezTo>
                    <a:pt x="1725" y="367"/>
                    <a:pt x="1648" y="306"/>
                    <a:pt x="1559" y="260"/>
                  </a:cubicBezTo>
                  <a:cubicBezTo>
                    <a:pt x="1478" y="217"/>
                    <a:pt x="1392" y="189"/>
                    <a:pt x="1302" y="172"/>
                  </a:cubicBezTo>
                  <a:cubicBezTo>
                    <a:pt x="1215" y="156"/>
                    <a:pt x="1127" y="150"/>
                    <a:pt x="1038" y="151"/>
                  </a:cubicBezTo>
                  <a:cubicBezTo>
                    <a:pt x="928" y="154"/>
                    <a:pt x="821" y="171"/>
                    <a:pt x="719" y="208"/>
                  </a:cubicBezTo>
                  <a:cubicBezTo>
                    <a:pt x="633" y="239"/>
                    <a:pt x="554" y="282"/>
                    <a:pt x="482" y="339"/>
                  </a:cubicBezTo>
                  <a:cubicBezTo>
                    <a:pt x="379" y="418"/>
                    <a:pt x="301" y="517"/>
                    <a:pt x="244" y="633"/>
                  </a:cubicBezTo>
                  <a:cubicBezTo>
                    <a:pt x="213" y="696"/>
                    <a:pt x="191" y="762"/>
                    <a:pt x="175" y="831"/>
                  </a:cubicBezTo>
                  <a:cubicBezTo>
                    <a:pt x="158" y="898"/>
                    <a:pt x="152" y="966"/>
                    <a:pt x="152" y="1033"/>
                  </a:cubicBezTo>
                  <a:cubicBezTo>
                    <a:pt x="152" y="1130"/>
                    <a:pt x="163" y="1226"/>
                    <a:pt x="195" y="1318"/>
                  </a:cubicBezTo>
                  <a:cubicBezTo>
                    <a:pt x="212" y="1367"/>
                    <a:pt x="225" y="1419"/>
                    <a:pt x="247" y="1466"/>
                  </a:cubicBezTo>
                  <a:cubicBezTo>
                    <a:pt x="281" y="1545"/>
                    <a:pt x="320" y="1622"/>
                    <a:pt x="359" y="1698"/>
                  </a:cubicBezTo>
                  <a:cubicBezTo>
                    <a:pt x="398" y="1772"/>
                    <a:pt x="440" y="1844"/>
                    <a:pt x="480" y="1917"/>
                  </a:cubicBezTo>
                  <a:cubicBezTo>
                    <a:pt x="525" y="1998"/>
                    <a:pt x="564" y="2082"/>
                    <a:pt x="594" y="2171"/>
                  </a:cubicBezTo>
                  <a:cubicBezTo>
                    <a:pt x="619" y="2242"/>
                    <a:pt x="634" y="2314"/>
                    <a:pt x="638" y="2389"/>
                  </a:cubicBezTo>
                  <a:cubicBezTo>
                    <a:pt x="639" y="2415"/>
                    <a:pt x="642" y="2418"/>
                    <a:pt x="669" y="2418"/>
                  </a:cubicBezTo>
                  <a:cubicBezTo>
                    <a:pt x="791" y="2418"/>
                    <a:pt x="913" y="2418"/>
                    <a:pt x="1035" y="2418"/>
                  </a:cubicBezTo>
                  <a:close/>
                  <a:moveTo>
                    <a:pt x="1036" y="3269"/>
                  </a:moveTo>
                  <a:cubicBezTo>
                    <a:pt x="1036" y="3269"/>
                    <a:pt x="1036" y="3269"/>
                    <a:pt x="1036" y="3269"/>
                  </a:cubicBezTo>
                  <a:cubicBezTo>
                    <a:pt x="921" y="3269"/>
                    <a:pt x="805" y="3269"/>
                    <a:pt x="690" y="3270"/>
                  </a:cubicBezTo>
                  <a:cubicBezTo>
                    <a:pt x="684" y="3270"/>
                    <a:pt x="677" y="3274"/>
                    <a:pt x="671" y="3276"/>
                  </a:cubicBezTo>
                  <a:cubicBezTo>
                    <a:pt x="673" y="3282"/>
                    <a:pt x="674" y="3288"/>
                    <a:pt x="677" y="3294"/>
                  </a:cubicBezTo>
                  <a:cubicBezTo>
                    <a:pt x="689" y="3314"/>
                    <a:pt x="702" y="3335"/>
                    <a:pt x="714" y="3355"/>
                  </a:cubicBezTo>
                  <a:cubicBezTo>
                    <a:pt x="765" y="3441"/>
                    <a:pt x="817" y="3526"/>
                    <a:pt x="869" y="3612"/>
                  </a:cubicBezTo>
                  <a:cubicBezTo>
                    <a:pt x="876" y="3624"/>
                    <a:pt x="885" y="3629"/>
                    <a:pt x="900" y="3629"/>
                  </a:cubicBezTo>
                  <a:cubicBezTo>
                    <a:pt x="988" y="3629"/>
                    <a:pt x="1076" y="3629"/>
                    <a:pt x="1164" y="3629"/>
                  </a:cubicBezTo>
                  <a:cubicBezTo>
                    <a:pt x="1178" y="3629"/>
                    <a:pt x="1187" y="3625"/>
                    <a:pt x="1195" y="3612"/>
                  </a:cubicBezTo>
                  <a:cubicBezTo>
                    <a:pt x="1223" y="3567"/>
                    <a:pt x="1251" y="3521"/>
                    <a:pt x="1280" y="3476"/>
                  </a:cubicBezTo>
                  <a:cubicBezTo>
                    <a:pt x="1317" y="3416"/>
                    <a:pt x="1354" y="3357"/>
                    <a:pt x="1390" y="3297"/>
                  </a:cubicBezTo>
                  <a:cubicBezTo>
                    <a:pt x="1394" y="3290"/>
                    <a:pt x="1396" y="3282"/>
                    <a:pt x="1398" y="3274"/>
                  </a:cubicBezTo>
                  <a:cubicBezTo>
                    <a:pt x="1391" y="3272"/>
                    <a:pt x="1383" y="3269"/>
                    <a:pt x="1376" y="3269"/>
                  </a:cubicBezTo>
                  <a:cubicBezTo>
                    <a:pt x="1263" y="3269"/>
                    <a:pt x="1149" y="3269"/>
                    <a:pt x="1036" y="3269"/>
                  </a:cubicBezTo>
                  <a:close/>
                  <a:moveTo>
                    <a:pt x="1433" y="2860"/>
                  </a:moveTo>
                  <a:cubicBezTo>
                    <a:pt x="1433" y="2771"/>
                    <a:pt x="1433" y="2682"/>
                    <a:pt x="1434" y="2592"/>
                  </a:cubicBezTo>
                  <a:cubicBezTo>
                    <a:pt x="1434" y="2573"/>
                    <a:pt x="1429" y="2565"/>
                    <a:pt x="1408" y="2565"/>
                  </a:cubicBezTo>
                  <a:cubicBezTo>
                    <a:pt x="1362" y="2567"/>
                    <a:pt x="1316" y="2566"/>
                    <a:pt x="1270" y="2566"/>
                  </a:cubicBezTo>
                  <a:cubicBezTo>
                    <a:pt x="1252" y="2565"/>
                    <a:pt x="1245" y="2571"/>
                    <a:pt x="1245" y="2589"/>
                  </a:cubicBezTo>
                  <a:cubicBezTo>
                    <a:pt x="1245" y="2770"/>
                    <a:pt x="1245" y="2950"/>
                    <a:pt x="1245" y="3131"/>
                  </a:cubicBezTo>
                  <a:cubicBezTo>
                    <a:pt x="1245" y="3149"/>
                    <a:pt x="1252" y="3157"/>
                    <a:pt x="1271" y="3157"/>
                  </a:cubicBezTo>
                  <a:cubicBezTo>
                    <a:pt x="1315" y="3156"/>
                    <a:pt x="1359" y="3157"/>
                    <a:pt x="1403" y="3157"/>
                  </a:cubicBezTo>
                  <a:cubicBezTo>
                    <a:pt x="1431" y="3157"/>
                    <a:pt x="1433" y="3154"/>
                    <a:pt x="1433" y="3126"/>
                  </a:cubicBezTo>
                  <a:cubicBezTo>
                    <a:pt x="1434" y="3037"/>
                    <a:pt x="1433" y="2949"/>
                    <a:pt x="1433" y="2860"/>
                  </a:cubicBezTo>
                  <a:close/>
                  <a:moveTo>
                    <a:pt x="810" y="2861"/>
                  </a:moveTo>
                  <a:cubicBezTo>
                    <a:pt x="810" y="2770"/>
                    <a:pt x="810" y="2680"/>
                    <a:pt x="810" y="2589"/>
                  </a:cubicBezTo>
                  <a:cubicBezTo>
                    <a:pt x="810" y="2572"/>
                    <a:pt x="806" y="2565"/>
                    <a:pt x="788" y="2566"/>
                  </a:cubicBezTo>
                  <a:cubicBezTo>
                    <a:pt x="746" y="2567"/>
                    <a:pt x="704" y="2566"/>
                    <a:pt x="662" y="2566"/>
                  </a:cubicBezTo>
                  <a:cubicBezTo>
                    <a:pt x="645" y="2565"/>
                    <a:pt x="638" y="2571"/>
                    <a:pt x="638" y="2589"/>
                  </a:cubicBezTo>
                  <a:cubicBezTo>
                    <a:pt x="638" y="2770"/>
                    <a:pt x="638" y="2951"/>
                    <a:pt x="638" y="3133"/>
                  </a:cubicBezTo>
                  <a:cubicBezTo>
                    <a:pt x="638" y="3151"/>
                    <a:pt x="646" y="3157"/>
                    <a:pt x="663" y="3157"/>
                  </a:cubicBezTo>
                  <a:cubicBezTo>
                    <a:pt x="701" y="3156"/>
                    <a:pt x="739" y="3157"/>
                    <a:pt x="777" y="3157"/>
                  </a:cubicBezTo>
                  <a:cubicBezTo>
                    <a:pt x="810" y="3157"/>
                    <a:pt x="810" y="3157"/>
                    <a:pt x="810" y="3125"/>
                  </a:cubicBezTo>
                  <a:cubicBezTo>
                    <a:pt x="810" y="3037"/>
                    <a:pt x="810" y="2949"/>
                    <a:pt x="810" y="2861"/>
                  </a:cubicBezTo>
                  <a:close/>
                  <a:moveTo>
                    <a:pt x="945" y="2861"/>
                  </a:moveTo>
                  <a:cubicBezTo>
                    <a:pt x="945" y="2951"/>
                    <a:pt x="945" y="3041"/>
                    <a:pt x="946" y="3131"/>
                  </a:cubicBezTo>
                  <a:cubicBezTo>
                    <a:pt x="946" y="3155"/>
                    <a:pt x="947" y="3156"/>
                    <a:pt x="972" y="3157"/>
                  </a:cubicBezTo>
                  <a:cubicBezTo>
                    <a:pt x="1008" y="3157"/>
                    <a:pt x="1044" y="3157"/>
                    <a:pt x="1080" y="3157"/>
                  </a:cubicBezTo>
                  <a:cubicBezTo>
                    <a:pt x="1107" y="3157"/>
                    <a:pt x="1110" y="3154"/>
                    <a:pt x="1110" y="3126"/>
                  </a:cubicBezTo>
                  <a:cubicBezTo>
                    <a:pt x="1111" y="3063"/>
                    <a:pt x="1111" y="3000"/>
                    <a:pt x="1111" y="2938"/>
                  </a:cubicBezTo>
                  <a:cubicBezTo>
                    <a:pt x="1111" y="2824"/>
                    <a:pt x="1111" y="2710"/>
                    <a:pt x="1111" y="2596"/>
                  </a:cubicBezTo>
                  <a:cubicBezTo>
                    <a:pt x="1110" y="2567"/>
                    <a:pt x="1109" y="2566"/>
                    <a:pt x="1080" y="2566"/>
                  </a:cubicBezTo>
                  <a:cubicBezTo>
                    <a:pt x="1043" y="2566"/>
                    <a:pt x="1007" y="2567"/>
                    <a:pt x="970" y="2565"/>
                  </a:cubicBezTo>
                  <a:cubicBezTo>
                    <a:pt x="950" y="2565"/>
                    <a:pt x="945" y="2572"/>
                    <a:pt x="945" y="2591"/>
                  </a:cubicBezTo>
                  <a:cubicBezTo>
                    <a:pt x="946" y="2681"/>
                    <a:pt x="945" y="2771"/>
                    <a:pt x="945" y="2861"/>
                  </a:cubicBezTo>
                  <a:close/>
                  <a:moveTo>
                    <a:pt x="1031" y="3741"/>
                  </a:moveTo>
                  <a:cubicBezTo>
                    <a:pt x="1011" y="3741"/>
                    <a:pt x="990" y="3741"/>
                    <a:pt x="970" y="3741"/>
                  </a:cubicBezTo>
                  <a:cubicBezTo>
                    <a:pt x="960" y="3742"/>
                    <a:pt x="950" y="3745"/>
                    <a:pt x="956" y="3757"/>
                  </a:cubicBezTo>
                  <a:cubicBezTo>
                    <a:pt x="977" y="3792"/>
                    <a:pt x="999" y="3827"/>
                    <a:pt x="1020" y="3861"/>
                  </a:cubicBezTo>
                  <a:cubicBezTo>
                    <a:pt x="1028" y="3873"/>
                    <a:pt x="1036" y="3870"/>
                    <a:pt x="1042" y="3860"/>
                  </a:cubicBezTo>
                  <a:cubicBezTo>
                    <a:pt x="1062" y="3829"/>
                    <a:pt x="1082" y="3797"/>
                    <a:pt x="1101" y="3764"/>
                  </a:cubicBezTo>
                  <a:cubicBezTo>
                    <a:pt x="1110" y="3750"/>
                    <a:pt x="1106" y="3742"/>
                    <a:pt x="1089" y="3741"/>
                  </a:cubicBezTo>
                  <a:cubicBezTo>
                    <a:pt x="1070" y="3741"/>
                    <a:pt x="1051" y="3741"/>
                    <a:pt x="1031" y="374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="" xmlns:a16="http://schemas.microsoft.com/office/drawing/2014/main" id="{8AB9D946-5AA1-4354-B33E-5DD44832E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6973" y="3858847"/>
              <a:ext cx="519218" cy="458782"/>
            </a:xfrm>
            <a:custGeom>
              <a:avLst/>
              <a:gdLst>
                <a:gd name="T0" fmla="*/ 529 w 613"/>
                <a:gd name="T1" fmla="*/ 5 h 525"/>
                <a:gd name="T2" fmla="*/ 604 w 613"/>
                <a:gd name="T3" fmla="*/ 62 h 525"/>
                <a:gd name="T4" fmla="*/ 574 w 613"/>
                <a:gd name="T5" fmla="*/ 144 h 525"/>
                <a:gd name="T6" fmla="*/ 393 w 613"/>
                <a:gd name="T7" fmla="*/ 293 h 525"/>
                <a:gd name="T8" fmla="*/ 261 w 613"/>
                <a:gd name="T9" fmla="*/ 400 h 525"/>
                <a:gd name="T10" fmla="*/ 153 w 613"/>
                <a:gd name="T11" fmla="*/ 491 h 525"/>
                <a:gd name="T12" fmla="*/ 47 w 613"/>
                <a:gd name="T13" fmla="*/ 506 h 525"/>
                <a:gd name="T14" fmla="*/ 41 w 613"/>
                <a:gd name="T15" fmla="*/ 380 h 525"/>
                <a:gd name="T16" fmla="*/ 266 w 613"/>
                <a:gd name="T17" fmla="*/ 197 h 525"/>
                <a:gd name="T18" fmla="*/ 471 w 613"/>
                <a:gd name="T19" fmla="*/ 28 h 525"/>
                <a:gd name="T20" fmla="*/ 526 w 613"/>
                <a:gd name="T21" fmla="*/ 0 h 525"/>
                <a:gd name="T22" fmla="*/ 529 w 613"/>
                <a:gd name="T23" fmla="*/ 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3" h="525">
                  <a:moveTo>
                    <a:pt x="529" y="5"/>
                  </a:moveTo>
                  <a:cubicBezTo>
                    <a:pt x="565" y="2"/>
                    <a:pt x="593" y="29"/>
                    <a:pt x="604" y="62"/>
                  </a:cubicBezTo>
                  <a:cubicBezTo>
                    <a:pt x="613" y="88"/>
                    <a:pt x="598" y="125"/>
                    <a:pt x="574" y="144"/>
                  </a:cubicBezTo>
                  <a:cubicBezTo>
                    <a:pt x="513" y="193"/>
                    <a:pt x="453" y="243"/>
                    <a:pt x="393" y="293"/>
                  </a:cubicBezTo>
                  <a:cubicBezTo>
                    <a:pt x="349" y="329"/>
                    <a:pt x="305" y="364"/>
                    <a:pt x="261" y="400"/>
                  </a:cubicBezTo>
                  <a:cubicBezTo>
                    <a:pt x="225" y="430"/>
                    <a:pt x="188" y="460"/>
                    <a:pt x="153" y="491"/>
                  </a:cubicBezTo>
                  <a:cubicBezTo>
                    <a:pt x="118" y="521"/>
                    <a:pt x="76" y="525"/>
                    <a:pt x="47" y="506"/>
                  </a:cubicBezTo>
                  <a:cubicBezTo>
                    <a:pt x="3" y="477"/>
                    <a:pt x="0" y="413"/>
                    <a:pt x="41" y="380"/>
                  </a:cubicBezTo>
                  <a:cubicBezTo>
                    <a:pt x="116" y="319"/>
                    <a:pt x="191" y="258"/>
                    <a:pt x="266" y="197"/>
                  </a:cubicBezTo>
                  <a:cubicBezTo>
                    <a:pt x="335" y="140"/>
                    <a:pt x="402" y="83"/>
                    <a:pt x="471" y="28"/>
                  </a:cubicBezTo>
                  <a:cubicBezTo>
                    <a:pt x="487" y="15"/>
                    <a:pt x="508" y="9"/>
                    <a:pt x="526" y="0"/>
                  </a:cubicBezTo>
                  <a:cubicBezTo>
                    <a:pt x="527" y="2"/>
                    <a:pt x="528" y="3"/>
                    <a:pt x="529" y="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="" xmlns:a16="http://schemas.microsoft.com/office/drawing/2014/main" id="{001D5C10-AA1D-4389-A5D2-802608A39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9416" y="1345460"/>
              <a:ext cx="391331" cy="571164"/>
            </a:xfrm>
            <a:custGeom>
              <a:avLst/>
              <a:gdLst>
                <a:gd name="T0" fmla="*/ 370 w 461"/>
                <a:gd name="T1" fmla="*/ 0 h 652"/>
                <a:gd name="T2" fmla="*/ 437 w 461"/>
                <a:gd name="T3" fmla="*/ 106 h 652"/>
                <a:gd name="T4" fmla="*/ 384 w 461"/>
                <a:gd name="T5" fmla="*/ 204 h 652"/>
                <a:gd name="T6" fmla="*/ 289 w 461"/>
                <a:gd name="T7" fmla="*/ 371 h 652"/>
                <a:gd name="T8" fmla="*/ 180 w 461"/>
                <a:gd name="T9" fmla="*/ 556 h 652"/>
                <a:gd name="T10" fmla="*/ 139 w 461"/>
                <a:gd name="T11" fmla="*/ 621 h 652"/>
                <a:gd name="T12" fmla="*/ 41 w 461"/>
                <a:gd name="T13" fmla="*/ 632 h 652"/>
                <a:gd name="T14" fmla="*/ 11 w 461"/>
                <a:gd name="T15" fmla="*/ 547 h 652"/>
                <a:gd name="T16" fmla="*/ 41 w 461"/>
                <a:gd name="T17" fmla="*/ 488 h 652"/>
                <a:gd name="T18" fmla="*/ 156 w 461"/>
                <a:gd name="T19" fmla="*/ 287 h 652"/>
                <a:gd name="T20" fmla="*/ 265 w 461"/>
                <a:gd name="T21" fmla="*/ 100 h 652"/>
                <a:gd name="T22" fmla="*/ 303 w 461"/>
                <a:gd name="T23" fmla="*/ 35 h 652"/>
                <a:gd name="T24" fmla="*/ 370 w 461"/>
                <a:gd name="T25" fmla="*/ 0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" h="652">
                  <a:moveTo>
                    <a:pt x="370" y="0"/>
                  </a:moveTo>
                  <a:cubicBezTo>
                    <a:pt x="426" y="2"/>
                    <a:pt x="461" y="55"/>
                    <a:pt x="437" y="106"/>
                  </a:cubicBezTo>
                  <a:cubicBezTo>
                    <a:pt x="422" y="140"/>
                    <a:pt x="402" y="172"/>
                    <a:pt x="384" y="204"/>
                  </a:cubicBezTo>
                  <a:cubicBezTo>
                    <a:pt x="353" y="260"/>
                    <a:pt x="321" y="315"/>
                    <a:pt x="289" y="371"/>
                  </a:cubicBezTo>
                  <a:cubicBezTo>
                    <a:pt x="253" y="433"/>
                    <a:pt x="217" y="494"/>
                    <a:pt x="180" y="556"/>
                  </a:cubicBezTo>
                  <a:cubicBezTo>
                    <a:pt x="167" y="578"/>
                    <a:pt x="156" y="601"/>
                    <a:pt x="139" y="621"/>
                  </a:cubicBezTo>
                  <a:cubicBezTo>
                    <a:pt x="116" y="649"/>
                    <a:pt x="75" y="652"/>
                    <a:pt x="41" y="632"/>
                  </a:cubicBezTo>
                  <a:cubicBezTo>
                    <a:pt x="15" y="617"/>
                    <a:pt x="0" y="578"/>
                    <a:pt x="11" y="547"/>
                  </a:cubicBezTo>
                  <a:cubicBezTo>
                    <a:pt x="19" y="526"/>
                    <a:pt x="30" y="507"/>
                    <a:pt x="41" y="488"/>
                  </a:cubicBezTo>
                  <a:cubicBezTo>
                    <a:pt x="79" y="421"/>
                    <a:pt x="117" y="354"/>
                    <a:pt x="156" y="287"/>
                  </a:cubicBezTo>
                  <a:cubicBezTo>
                    <a:pt x="192" y="224"/>
                    <a:pt x="229" y="162"/>
                    <a:pt x="265" y="100"/>
                  </a:cubicBezTo>
                  <a:cubicBezTo>
                    <a:pt x="277" y="78"/>
                    <a:pt x="289" y="56"/>
                    <a:pt x="303" y="35"/>
                  </a:cubicBezTo>
                  <a:cubicBezTo>
                    <a:pt x="320" y="9"/>
                    <a:pt x="339" y="0"/>
                    <a:pt x="37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="" xmlns:a16="http://schemas.microsoft.com/office/drawing/2014/main" id="{75B308AE-556B-4362-A5E9-8C09F14A7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8747" y="1378514"/>
              <a:ext cx="370870" cy="576453"/>
            </a:xfrm>
            <a:custGeom>
              <a:avLst/>
              <a:gdLst>
                <a:gd name="T0" fmla="*/ 81 w 438"/>
                <a:gd name="T1" fmla="*/ 4 h 660"/>
                <a:gd name="T2" fmla="*/ 152 w 438"/>
                <a:gd name="T3" fmla="*/ 45 h 660"/>
                <a:gd name="T4" fmla="*/ 285 w 438"/>
                <a:gd name="T5" fmla="*/ 281 h 660"/>
                <a:gd name="T6" fmla="*/ 410 w 438"/>
                <a:gd name="T7" fmla="*/ 509 h 660"/>
                <a:gd name="T8" fmla="*/ 434 w 438"/>
                <a:gd name="T9" fmla="*/ 575 h 660"/>
                <a:gd name="T10" fmla="*/ 379 w 438"/>
                <a:gd name="T11" fmla="*/ 651 h 660"/>
                <a:gd name="T12" fmla="*/ 289 w 438"/>
                <a:gd name="T13" fmla="*/ 610 h 660"/>
                <a:gd name="T14" fmla="*/ 200 w 438"/>
                <a:gd name="T15" fmla="*/ 449 h 660"/>
                <a:gd name="T16" fmla="*/ 108 w 438"/>
                <a:gd name="T17" fmla="*/ 282 h 660"/>
                <a:gd name="T18" fmla="*/ 17 w 438"/>
                <a:gd name="T19" fmla="*/ 122 h 660"/>
                <a:gd name="T20" fmla="*/ 16 w 438"/>
                <a:gd name="T21" fmla="*/ 40 h 660"/>
                <a:gd name="T22" fmla="*/ 81 w 438"/>
                <a:gd name="T23" fmla="*/ 4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8" h="660">
                  <a:moveTo>
                    <a:pt x="81" y="4"/>
                  </a:moveTo>
                  <a:cubicBezTo>
                    <a:pt x="116" y="3"/>
                    <a:pt x="137" y="18"/>
                    <a:pt x="152" y="45"/>
                  </a:cubicBezTo>
                  <a:cubicBezTo>
                    <a:pt x="196" y="123"/>
                    <a:pt x="241" y="202"/>
                    <a:pt x="285" y="281"/>
                  </a:cubicBezTo>
                  <a:cubicBezTo>
                    <a:pt x="327" y="357"/>
                    <a:pt x="369" y="433"/>
                    <a:pt x="410" y="509"/>
                  </a:cubicBezTo>
                  <a:cubicBezTo>
                    <a:pt x="421" y="530"/>
                    <a:pt x="432" y="553"/>
                    <a:pt x="434" y="575"/>
                  </a:cubicBezTo>
                  <a:cubicBezTo>
                    <a:pt x="438" y="612"/>
                    <a:pt x="412" y="642"/>
                    <a:pt x="379" y="651"/>
                  </a:cubicBezTo>
                  <a:cubicBezTo>
                    <a:pt x="346" y="660"/>
                    <a:pt x="306" y="641"/>
                    <a:pt x="289" y="610"/>
                  </a:cubicBezTo>
                  <a:cubicBezTo>
                    <a:pt x="260" y="556"/>
                    <a:pt x="230" y="502"/>
                    <a:pt x="200" y="449"/>
                  </a:cubicBezTo>
                  <a:cubicBezTo>
                    <a:pt x="169" y="393"/>
                    <a:pt x="139" y="337"/>
                    <a:pt x="108" y="282"/>
                  </a:cubicBezTo>
                  <a:cubicBezTo>
                    <a:pt x="78" y="229"/>
                    <a:pt x="47" y="175"/>
                    <a:pt x="17" y="122"/>
                  </a:cubicBezTo>
                  <a:cubicBezTo>
                    <a:pt x="2" y="95"/>
                    <a:pt x="0" y="66"/>
                    <a:pt x="16" y="40"/>
                  </a:cubicBezTo>
                  <a:cubicBezTo>
                    <a:pt x="31" y="15"/>
                    <a:pt x="53" y="0"/>
                    <a:pt x="81" y="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="" xmlns:a16="http://schemas.microsoft.com/office/drawing/2014/main" id="{1B74DAA6-E969-49FE-970A-35824B70F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4940" y="3801994"/>
              <a:ext cx="521774" cy="452171"/>
            </a:xfrm>
            <a:custGeom>
              <a:avLst/>
              <a:gdLst>
                <a:gd name="T0" fmla="*/ 528 w 618"/>
                <a:gd name="T1" fmla="*/ 516 h 516"/>
                <a:gd name="T2" fmla="*/ 479 w 618"/>
                <a:gd name="T3" fmla="*/ 493 h 516"/>
                <a:gd name="T4" fmla="*/ 233 w 618"/>
                <a:gd name="T5" fmla="*/ 302 h 516"/>
                <a:gd name="T6" fmla="*/ 70 w 618"/>
                <a:gd name="T7" fmla="*/ 172 h 516"/>
                <a:gd name="T8" fmla="*/ 27 w 618"/>
                <a:gd name="T9" fmla="*/ 136 h 516"/>
                <a:gd name="T10" fmla="*/ 28 w 618"/>
                <a:gd name="T11" fmla="*/ 31 h 516"/>
                <a:gd name="T12" fmla="*/ 131 w 618"/>
                <a:gd name="T13" fmla="*/ 24 h 516"/>
                <a:gd name="T14" fmla="*/ 308 w 618"/>
                <a:gd name="T15" fmla="*/ 163 h 516"/>
                <a:gd name="T16" fmla="*/ 519 w 618"/>
                <a:gd name="T17" fmla="*/ 327 h 516"/>
                <a:gd name="T18" fmla="*/ 581 w 618"/>
                <a:gd name="T19" fmla="*/ 377 h 516"/>
                <a:gd name="T20" fmla="*/ 580 w 618"/>
                <a:gd name="T21" fmla="*/ 495 h 516"/>
                <a:gd name="T22" fmla="*/ 528 w 618"/>
                <a:gd name="T23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8" h="516">
                  <a:moveTo>
                    <a:pt x="528" y="516"/>
                  </a:moveTo>
                  <a:cubicBezTo>
                    <a:pt x="511" y="508"/>
                    <a:pt x="493" y="504"/>
                    <a:pt x="479" y="493"/>
                  </a:cubicBezTo>
                  <a:cubicBezTo>
                    <a:pt x="397" y="430"/>
                    <a:pt x="315" y="366"/>
                    <a:pt x="233" y="302"/>
                  </a:cubicBezTo>
                  <a:cubicBezTo>
                    <a:pt x="179" y="259"/>
                    <a:pt x="125" y="216"/>
                    <a:pt x="70" y="172"/>
                  </a:cubicBezTo>
                  <a:cubicBezTo>
                    <a:pt x="55" y="160"/>
                    <a:pt x="39" y="149"/>
                    <a:pt x="27" y="136"/>
                  </a:cubicBezTo>
                  <a:cubicBezTo>
                    <a:pt x="0" y="106"/>
                    <a:pt x="1" y="60"/>
                    <a:pt x="28" y="31"/>
                  </a:cubicBezTo>
                  <a:cubicBezTo>
                    <a:pt x="54" y="4"/>
                    <a:pt x="100" y="0"/>
                    <a:pt x="131" y="24"/>
                  </a:cubicBezTo>
                  <a:cubicBezTo>
                    <a:pt x="190" y="70"/>
                    <a:pt x="249" y="117"/>
                    <a:pt x="308" y="163"/>
                  </a:cubicBezTo>
                  <a:cubicBezTo>
                    <a:pt x="378" y="217"/>
                    <a:pt x="449" y="272"/>
                    <a:pt x="519" y="327"/>
                  </a:cubicBezTo>
                  <a:cubicBezTo>
                    <a:pt x="540" y="343"/>
                    <a:pt x="560" y="361"/>
                    <a:pt x="581" y="377"/>
                  </a:cubicBezTo>
                  <a:cubicBezTo>
                    <a:pt x="613" y="403"/>
                    <a:pt x="618" y="463"/>
                    <a:pt x="580" y="495"/>
                  </a:cubicBezTo>
                  <a:cubicBezTo>
                    <a:pt x="566" y="506"/>
                    <a:pt x="547" y="509"/>
                    <a:pt x="528" y="51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11">
              <a:extLst>
                <a:ext uri="{FF2B5EF4-FFF2-40B4-BE49-F238E27FC236}">
                  <a16:creationId xmlns="" xmlns:a16="http://schemas.microsoft.com/office/drawing/2014/main" id="{67FE553E-5115-4116-8AA7-9A6BCF6AC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8845" y="2630579"/>
              <a:ext cx="608736" cy="239308"/>
            </a:xfrm>
            <a:custGeom>
              <a:avLst/>
              <a:gdLst>
                <a:gd name="T0" fmla="*/ 717 w 718"/>
                <a:gd name="T1" fmla="*/ 86 h 273"/>
                <a:gd name="T2" fmla="*/ 666 w 718"/>
                <a:gd name="T3" fmla="*/ 155 h 273"/>
                <a:gd name="T4" fmla="*/ 576 w 718"/>
                <a:gd name="T5" fmla="*/ 175 h 273"/>
                <a:gd name="T6" fmla="*/ 342 w 718"/>
                <a:gd name="T7" fmla="*/ 222 h 273"/>
                <a:gd name="T8" fmla="*/ 174 w 718"/>
                <a:gd name="T9" fmla="*/ 253 h 273"/>
                <a:gd name="T10" fmla="*/ 93 w 718"/>
                <a:gd name="T11" fmla="*/ 268 h 273"/>
                <a:gd name="T12" fmla="*/ 17 w 718"/>
                <a:gd name="T13" fmla="*/ 236 h 273"/>
                <a:gd name="T14" fmla="*/ 14 w 718"/>
                <a:gd name="T15" fmla="*/ 154 h 273"/>
                <a:gd name="T16" fmla="*/ 60 w 718"/>
                <a:gd name="T17" fmla="*/ 120 h 273"/>
                <a:gd name="T18" fmla="*/ 256 w 718"/>
                <a:gd name="T19" fmla="*/ 81 h 273"/>
                <a:gd name="T20" fmla="*/ 488 w 718"/>
                <a:gd name="T21" fmla="*/ 33 h 273"/>
                <a:gd name="T22" fmla="*/ 627 w 718"/>
                <a:gd name="T23" fmla="*/ 9 h 273"/>
                <a:gd name="T24" fmla="*/ 717 w 718"/>
                <a:gd name="T25" fmla="*/ 86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8" h="273">
                  <a:moveTo>
                    <a:pt x="717" y="86"/>
                  </a:moveTo>
                  <a:cubicBezTo>
                    <a:pt x="716" y="117"/>
                    <a:pt x="696" y="147"/>
                    <a:pt x="666" y="155"/>
                  </a:cubicBezTo>
                  <a:cubicBezTo>
                    <a:pt x="637" y="164"/>
                    <a:pt x="606" y="169"/>
                    <a:pt x="576" y="175"/>
                  </a:cubicBezTo>
                  <a:cubicBezTo>
                    <a:pt x="498" y="191"/>
                    <a:pt x="420" y="207"/>
                    <a:pt x="342" y="222"/>
                  </a:cubicBezTo>
                  <a:cubicBezTo>
                    <a:pt x="286" y="233"/>
                    <a:pt x="230" y="243"/>
                    <a:pt x="174" y="253"/>
                  </a:cubicBezTo>
                  <a:cubicBezTo>
                    <a:pt x="147" y="258"/>
                    <a:pt x="120" y="264"/>
                    <a:pt x="93" y="268"/>
                  </a:cubicBezTo>
                  <a:cubicBezTo>
                    <a:pt x="62" y="273"/>
                    <a:pt x="35" y="263"/>
                    <a:pt x="17" y="236"/>
                  </a:cubicBezTo>
                  <a:cubicBezTo>
                    <a:pt x="0" y="210"/>
                    <a:pt x="1" y="180"/>
                    <a:pt x="14" y="154"/>
                  </a:cubicBezTo>
                  <a:cubicBezTo>
                    <a:pt x="23" y="137"/>
                    <a:pt x="39" y="124"/>
                    <a:pt x="60" y="120"/>
                  </a:cubicBezTo>
                  <a:cubicBezTo>
                    <a:pt x="125" y="107"/>
                    <a:pt x="191" y="94"/>
                    <a:pt x="256" y="81"/>
                  </a:cubicBezTo>
                  <a:cubicBezTo>
                    <a:pt x="333" y="65"/>
                    <a:pt x="410" y="49"/>
                    <a:pt x="488" y="33"/>
                  </a:cubicBezTo>
                  <a:cubicBezTo>
                    <a:pt x="534" y="24"/>
                    <a:pt x="581" y="16"/>
                    <a:pt x="627" y="9"/>
                  </a:cubicBezTo>
                  <a:cubicBezTo>
                    <a:pt x="686" y="0"/>
                    <a:pt x="718" y="49"/>
                    <a:pt x="717" y="8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12">
              <a:extLst>
                <a:ext uri="{FF2B5EF4-FFF2-40B4-BE49-F238E27FC236}">
                  <a16:creationId xmlns="" xmlns:a16="http://schemas.microsoft.com/office/drawing/2014/main" id="{A2FC5CCE-E15D-4C65-A51B-39F2A1F9E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1450" y="2692720"/>
              <a:ext cx="618968" cy="211542"/>
            </a:xfrm>
            <a:custGeom>
              <a:avLst/>
              <a:gdLst>
                <a:gd name="T0" fmla="*/ 632 w 728"/>
                <a:gd name="T1" fmla="*/ 242 h 242"/>
                <a:gd name="T2" fmla="*/ 531 w 728"/>
                <a:gd name="T3" fmla="*/ 226 h 242"/>
                <a:gd name="T4" fmla="*/ 466 w 728"/>
                <a:gd name="T5" fmla="*/ 215 h 242"/>
                <a:gd name="T6" fmla="*/ 298 w 728"/>
                <a:gd name="T7" fmla="*/ 192 h 242"/>
                <a:gd name="T8" fmla="*/ 64 w 728"/>
                <a:gd name="T9" fmla="*/ 154 h 242"/>
                <a:gd name="T10" fmla="*/ 4 w 728"/>
                <a:gd name="T11" fmla="*/ 88 h 242"/>
                <a:gd name="T12" fmla="*/ 46 w 728"/>
                <a:gd name="T13" fmla="*/ 11 h 242"/>
                <a:gd name="T14" fmla="*/ 98 w 728"/>
                <a:gd name="T15" fmla="*/ 2 h 242"/>
                <a:gd name="T16" fmla="*/ 346 w 728"/>
                <a:gd name="T17" fmla="*/ 40 h 242"/>
                <a:gd name="T18" fmla="*/ 553 w 728"/>
                <a:gd name="T19" fmla="*/ 74 h 242"/>
                <a:gd name="T20" fmla="*/ 654 w 728"/>
                <a:gd name="T21" fmla="*/ 89 h 242"/>
                <a:gd name="T22" fmla="*/ 716 w 728"/>
                <a:gd name="T23" fmla="*/ 190 h 242"/>
                <a:gd name="T24" fmla="*/ 632 w 728"/>
                <a:gd name="T25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8" h="242">
                  <a:moveTo>
                    <a:pt x="632" y="242"/>
                  </a:moveTo>
                  <a:cubicBezTo>
                    <a:pt x="605" y="238"/>
                    <a:pt x="568" y="232"/>
                    <a:pt x="531" y="226"/>
                  </a:cubicBezTo>
                  <a:cubicBezTo>
                    <a:pt x="509" y="223"/>
                    <a:pt x="487" y="218"/>
                    <a:pt x="466" y="215"/>
                  </a:cubicBezTo>
                  <a:cubicBezTo>
                    <a:pt x="410" y="207"/>
                    <a:pt x="354" y="200"/>
                    <a:pt x="298" y="192"/>
                  </a:cubicBezTo>
                  <a:cubicBezTo>
                    <a:pt x="220" y="180"/>
                    <a:pt x="142" y="167"/>
                    <a:pt x="64" y="154"/>
                  </a:cubicBezTo>
                  <a:cubicBezTo>
                    <a:pt x="37" y="149"/>
                    <a:pt x="9" y="118"/>
                    <a:pt x="4" y="88"/>
                  </a:cubicBezTo>
                  <a:cubicBezTo>
                    <a:pt x="0" y="59"/>
                    <a:pt x="18" y="22"/>
                    <a:pt x="46" y="11"/>
                  </a:cubicBezTo>
                  <a:cubicBezTo>
                    <a:pt x="62" y="4"/>
                    <a:pt x="81" y="0"/>
                    <a:pt x="98" y="2"/>
                  </a:cubicBezTo>
                  <a:cubicBezTo>
                    <a:pt x="181" y="14"/>
                    <a:pt x="263" y="27"/>
                    <a:pt x="346" y="40"/>
                  </a:cubicBezTo>
                  <a:cubicBezTo>
                    <a:pt x="415" y="51"/>
                    <a:pt x="484" y="63"/>
                    <a:pt x="553" y="74"/>
                  </a:cubicBezTo>
                  <a:cubicBezTo>
                    <a:pt x="586" y="80"/>
                    <a:pt x="620" y="85"/>
                    <a:pt x="654" y="89"/>
                  </a:cubicBezTo>
                  <a:cubicBezTo>
                    <a:pt x="707" y="97"/>
                    <a:pt x="728" y="145"/>
                    <a:pt x="716" y="190"/>
                  </a:cubicBezTo>
                  <a:cubicBezTo>
                    <a:pt x="707" y="222"/>
                    <a:pt x="679" y="242"/>
                    <a:pt x="632" y="24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19">
              <a:extLst>
                <a:ext uri="{FF2B5EF4-FFF2-40B4-BE49-F238E27FC236}">
                  <a16:creationId xmlns="" xmlns:a16="http://schemas.microsoft.com/office/drawing/2014/main" id="{265BB47C-24B7-4135-87C4-643A28ED58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559" y="2597526"/>
              <a:ext cx="363196" cy="879223"/>
            </a:xfrm>
            <a:custGeom>
              <a:avLst/>
              <a:gdLst>
                <a:gd name="T0" fmla="*/ 0 w 431"/>
                <a:gd name="T1" fmla="*/ 579 h 1005"/>
                <a:gd name="T2" fmla="*/ 45 w 431"/>
                <a:gd name="T3" fmla="*/ 334 h 1005"/>
                <a:gd name="T4" fmla="*/ 210 w 431"/>
                <a:gd name="T5" fmla="*/ 93 h 1005"/>
                <a:gd name="T6" fmla="*/ 338 w 431"/>
                <a:gd name="T7" fmla="*/ 13 h 1005"/>
                <a:gd name="T8" fmla="*/ 420 w 431"/>
                <a:gd name="T9" fmla="*/ 52 h 1005"/>
                <a:gd name="T10" fmla="*/ 385 w 431"/>
                <a:gd name="T11" fmla="*/ 128 h 1005"/>
                <a:gd name="T12" fmla="*/ 244 w 431"/>
                <a:gd name="T13" fmla="*/ 238 h 1005"/>
                <a:gd name="T14" fmla="*/ 153 w 431"/>
                <a:gd name="T15" fmla="*/ 399 h 1005"/>
                <a:gd name="T16" fmla="*/ 139 w 431"/>
                <a:gd name="T17" fmla="*/ 686 h 1005"/>
                <a:gd name="T18" fmla="*/ 259 w 431"/>
                <a:gd name="T19" fmla="*/ 895 h 1005"/>
                <a:gd name="T20" fmla="*/ 258 w 431"/>
                <a:gd name="T21" fmla="*/ 979 h 1005"/>
                <a:gd name="T22" fmla="*/ 170 w 431"/>
                <a:gd name="T23" fmla="*/ 982 h 1005"/>
                <a:gd name="T24" fmla="*/ 42 w 431"/>
                <a:gd name="T25" fmla="*/ 784 h 1005"/>
                <a:gd name="T26" fmla="*/ 0 w 431"/>
                <a:gd name="T27" fmla="*/ 579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1" h="1005">
                  <a:moveTo>
                    <a:pt x="0" y="579"/>
                  </a:moveTo>
                  <a:cubicBezTo>
                    <a:pt x="1" y="484"/>
                    <a:pt x="16" y="408"/>
                    <a:pt x="45" y="334"/>
                  </a:cubicBezTo>
                  <a:cubicBezTo>
                    <a:pt x="82" y="241"/>
                    <a:pt x="136" y="160"/>
                    <a:pt x="210" y="93"/>
                  </a:cubicBezTo>
                  <a:cubicBezTo>
                    <a:pt x="247" y="58"/>
                    <a:pt x="290" y="31"/>
                    <a:pt x="338" y="13"/>
                  </a:cubicBezTo>
                  <a:cubicBezTo>
                    <a:pt x="373" y="0"/>
                    <a:pt x="402" y="14"/>
                    <a:pt x="420" y="52"/>
                  </a:cubicBezTo>
                  <a:cubicBezTo>
                    <a:pt x="431" y="76"/>
                    <a:pt x="417" y="114"/>
                    <a:pt x="385" y="128"/>
                  </a:cubicBezTo>
                  <a:cubicBezTo>
                    <a:pt x="328" y="152"/>
                    <a:pt x="284" y="190"/>
                    <a:pt x="244" y="238"/>
                  </a:cubicBezTo>
                  <a:cubicBezTo>
                    <a:pt x="204" y="287"/>
                    <a:pt x="174" y="340"/>
                    <a:pt x="153" y="399"/>
                  </a:cubicBezTo>
                  <a:cubicBezTo>
                    <a:pt x="118" y="493"/>
                    <a:pt x="114" y="589"/>
                    <a:pt x="139" y="686"/>
                  </a:cubicBezTo>
                  <a:cubicBezTo>
                    <a:pt x="159" y="766"/>
                    <a:pt x="202" y="835"/>
                    <a:pt x="259" y="895"/>
                  </a:cubicBezTo>
                  <a:cubicBezTo>
                    <a:pt x="279" y="916"/>
                    <a:pt x="279" y="959"/>
                    <a:pt x="258" y="979"/>
                  </a:cubicBezTo>
                  <a:cubicBezTo>
                    <a:pt x="233" y="1004"/>
                    <a:pt x="192" y="1005"/>
                    <a:pt x="170" y="982"/>
                  </a:cubicBezTo>
                  <a:cubicBezTo>
                    <a:pt x="115" y="924"/>
                    <a:pt x="72" y="858"/>
                    <a:pt x="42" y="784"/>
                  </a:cubicBezTo>
                  <a:cubicBezTo>
                    <a:pt x="13" y="713"/>
                    <a:pt x="1" y="639"/>
                    <a:pt x="0" y="57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572A260B-E44B-4442-935B-1A05EC22A3EF}"/>
              </a:ext>
            </a:extLst>
          </p:cNvPr>
          <p:cNvSpPr/>
          <p:nvPr/>
        </p:nvSpPr>
        <p:spPr>
          <a:xfrm>
            <a:off x="3405352" y="1050819"/>
            <a:ext cx="8229600" cy="952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39B62B21-15F0-49E4-9C0A-46E2135E470B}"/>
              </a:ext>
            </a:extLst>
          </p:cNvPr>
          <p:cNvSpPr/>
          <p:nvPr/>
        </p:nvSpPr>
        <p:spPr>
          <a:xfrm>
            <a:off x="3436883" y="2172553"/>
            <a:ext cx="8261131" cy="9525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4CB51B94-506F-4380-A597-06AB89D66D77}"/>
              </a:ext>
            </a:extLst>
          </p:cNvPr>
          <p:cNvSpPr/>
          <p:nvPr/>
        </p:nvSpPr>
        <p:spPr>
          <a:xfrm>
            <a:off x="3389586" y="3294287"/>
            <a:ext cx="8292662" cy="9525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AE17829E-6DBD-46E2-A0FA-EF1A05D59AA2}"/>
              </a:ext>
            </a:extLst>
          </p:cNvPr>
          <p:cNvSpPr/>
          <p:nvPr/>
        </p:nvSpPr>
        <p:spPr>
          <a:xfrm>
            <a:off x="3405353" y="4455653"/>
            <a:ext cx="8339958" cy="9834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9CEC0D7-DE8B-498C-B626-42C96E041667}"/>
              </a:ext>
            </a:extLst>
          </p:cNvPr>
          <p:cNvSpPr txBox="1"/>
          <p:nvPr/>
        </p:nvSpPr>
        <p:spPr>
          <a:xfrm>
            <a:off x="3499946" y="1135117"/>
            <a:ext cx="102475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01</a:t>
            </a:r>
            <a:endParaRPr kumimoji="0" lang="en-GB" sz="4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710F1FA9-DFA5-44DD-ACE2-E0B67BEBD639}"/>
              </a:ext>
            </a:extLst>
          </p:cNvPr>
          <p:cNvSpPr txBox="1"/>
          <p:nvPr/>
        </p:nvSpPr>
        <p:spPr>
          <a:xfrm>
            <a:off x="3468415" y="2254469"/>
            <a:ext cx="104052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02</a:t>
            </a:r>
            <a:endParaRPr kumimoji="0" lang="en-GB" sz="4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D4972E19-7853-4F29-A477-B3FC2B9801F4}"/>
              </a:ext>
            </a:extLst>
          </p:cNvPr>
          <p:cNvSpPr txBox="1"/>
          <p:nvPr/>
        </p:nvSpPr>
        <p:spPr>
          <a:xfrm>
            <a:off x="3515710" y="3263462"/>
            <a:ext cx="9459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03</a:t>
            </a:r>
            <a:endParaRPr kumimoji="0" lang="en-GB" sz="4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0C2DEC08-2D9E-4E4E-9381-354A4120B26C}"/>
              </a:ext>
            </a:extLst>
          </p:cNvPr>
          <p:cNvSpPr txBox="1"/>
          <p:nvPr/>
        </p:nvSpPr>
        <p:spPr>
          <a:xfrm>
            <a:off x="3547242" y="4445876"/>
            <a:ext cx="97746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04</a:t>
            </a:r>
            <a:endParaRPr kumimoji="0" lang="en-GB" sz="4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CCF5E8D6-2132-4973-98AF-E170110635BC}"/>
              </a:ext>
            </a:extLst>
          </p:cNvPr>
          <p:cNvSpPr txBox="1"/>
          <p:nvPr/>
        </p:nvSpPr>
        <p:spPr>
          <a:xfrm>
            <a:off x="6655981" y="1245476"/>
            <a:ext cx="4789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dirty="0" smtClean="0">
                <a:solidFill>
                  <a:schemeClr val="bg1"/>
                </a:solidFill>
              </a:rPr>
              <a:t>Кружки «Мини-футбол» (ЦДТ); «Волейбол», </a:t>
            </a:r>
          </a:p>
          <a:p>
            <a:pPr lvl="0"/>
            <a:r>
              <a:rPr lang="ru-RU" sz="1200" dirty="0" smtClean="0">
                <a:solidFill>
                  <a:schemeClr val="bg1"/>
                </a:solidFill>
              </a:rPr>
              <a:t>«Бадминтон», «П</a:t>
            </a:r>
            <a:r>
              <a:rPr lang="tt-RU" sz="1200" dirty="0" smtClean="0">
                <a:solidFill>
                  <a:schemeClr val="bg1"/>
                </a:solidFill>
              </a:rPr>
              <a:t>одвижные игры” (ГДДТ им.А.Алиша)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AFE0ADF0-60ED-427C-8750-80ACC702B290}"/>
              </a:ext>
            </a:extLst>
          </p:cNvPr>
          <p:cNvSpPr txBox="1"/>
          <p:nvPr/>
        </p:nvSpPr>
        <p:spPr>
          <a:xfrm>
            <a:off x="6686550" y="2349062"/>
            <a:ext cx="4790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ru-RU" sz="1200" dirty="0" smtClean="0">
                <a:solidFill>
                  <a:schemeClr val="bg1"/>
                </a:solidFill>
              </a:rPr>
              <a:t>Кружок «Музейное дело», экскурсии, встречи с ветеранами, уроки мужества, просмотр фильмов патриотической направленности, тематические классные часы.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B28E29FF-87BE-45A8-882B-B961681B3697}"/>
              </a:ext>
            </a:extLst>
          </p:cNvPr>
          <p:cNvSpPr txBox="1"/>
          <p:nvPr/>
        </p:nvSpPr>
        <p:spPr>
          <a:xfrm>
            <a:off x="6734175" y="3409950"/>
            <a:ext cx="4900777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dirty="0" smtClean="0">
                <a:solidFill>
                  <a:schemeClr val="bg1"/>
                </a:solidFill>
              </a:rPr>
              <a:t>Кружки «Английский язык», «Занимательная грамматика», «Математическая шкатулка», «Китайский язык» «Журналистика» .</a:t>
            </a:r>
          </a:p>
          <a:p>
            <a:pPr algn="just">
              <a:defRPr/>
            </a:pPr>
            <a:endParaRPr lang="ru-RU" sz="1400" b="1" dirty="0" smtClean="0"/>
          </a:p>
          <a:p>
            <a:pPr lvl="0" algn="just">
              <a:defRPr/>
            </a:pPr>
            <a:endParaRPr lang="ru-RU" sz="1400" b="1" dirty="0" smtClean="0">
              <a:solidFill>
                <a:schemeClr val="bg1"/>
              </a:solidFill>
            </a:endParaRPr>
          </a:p>
          <a:p>
            <a:pPr algn="just">
              <a:defRPr/>
            </a:pPr>
            <a:endParaRPr lang="ru-RU" sz="1400" b="1" dirty="0" smtClean="0">
              <a:solidFill>
                <a:schemeClr val="bg1"/>
              </a:solidFill>
            </a:endParaRPr>
          </a:p>
          <a:p>
            <a:pPr lvl="0" algn="just">
              <a:defRPr/>
            </a:pPr>
            <a:endParaRPr lang="en-GB" sz="1300" dirty="0">
              <a:solidFill>
                <a:srgbClr val="FFFFFF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58206D10-CBD0-4232-AD3B-0197AEE2F8E0}"/>
              </a:ext>
            </a:extLst>
          </p:cNvPr>
          <p:cNvSpPr txBox="1"/>
          <p:nvPr/>
        </p:nvSpPr>
        <p:spPr>
          <a:xfrm>
            <a:off x="6753224" y="4414346"/>
            <a:ext cx="4881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1200" dirty="0" smtClean="0">
                <a:solidFill>
                  <a:schemeClr val="bg1"/>
                </a:solidFill>
              </a:rPr>
              <a:t>Фольклорные ансамбли «</a:t>
            </a:r>
            <a:r>
              <a:rPr lang="tt-RU" sz="1200" dirty="0" smtClean="0">
                <a:solidFill>
                  <a:schemeClr val="bg1"/>
                </a:solidFill>
              </a:rPr>
              <a:t>Хәзинә</a:t>
            </a:r>
            <a:r>
              <a:rPr lang="ru-RU" sz="1200" dirty="0" smtClean="0">
                <a:solidFill>
                  <a:schemeClr val="bg1"/>
                </a:solidFill>
              </a:rPr>
              <a:t>», </a:t>
            </a:r>
            <a:r>
              <a:rPr lang="ru-RU" sz="1200" dirty="0" err="1" smtClean="0">
                <a:solidFill>
                  <a:schemeClr val="bg1"/>
                </a:solidFill>
              </a:rPr>
              <a:t>«Иделкәй», «Түгәрәк уен</a:t>
            </a:r>
            <a:r>
              <a:rPr lang="ru-RU" sz="1200" dirty="0" smtClean="0">
                <a:solidFill>
                  <a:schemeClr val="bg1"/>
                </a:solidFill>
              </a:rPr>
              <a:t>», вокальный ансамбль «</a:t>
            </a:r>
            <a:r>
              <a:rPr lang="ru-RU" sz="1200" dirty="0" err="1" smtClean="0">
                <a:solidFill>
                  <a:schemeClr val="bg1"/>
                </a:solidFill>
              </a:rPr>
              <a:t>Ляйсан</a:t>
            </a:r>
            <a:r>
              <a:rPr lang="ru-RU" sz="1200" dirty="0" smtClean="0">
                <a:solidFill>
                  <a:schemeClr val="bg1"/>
                </a:solidFill>
              </a:rPr>
              <a:t>», театральная студия «</a:t>
            </a:r>
            <a:r>
              <a:rPr lang="tt-RU" sz="1200" dirty="0" smtClean="0">
                <a:solidFill>
                  <a:schemeClr val="bg1"/>
                </a:solidFill>
              </a:rPr>
              <a:t>Сәләт</a:t>
            </a:r>
            <a:r>
              <a:rPr lang="ru-RU" sz="1200" dirty="0" smtClean="0">
                <a:solidFill>
                  <a:schemeClr val="bg1"/>
                </a:solidFill>
              </a:rPr>
              <a:t>», с</a:t>
            </a:r>
            <a:r>
              <a:rPr lang="tt-RU" sz="1200" dirty="0" smtClean="0">
                <a:solidFill>
                  <a:schemeClr val="bg1"/>
                </a:solidFill>
              </a:rPr>
              <a:t>тудия художественного слова “Нәфис сүз”, хореографическая школа-студия “Алтын”, </a:t>
            </a:r>
            <a:r>
              <a:rPr lang="ru-RU" sz="1200" dirty="0" smtClean="0">
                <a:solidFill>
                  <a:schemeClr val="bg1"/>
                </a:solidFill>
              </a:rPr>
              <a:t>ВИА «</a:t>
            </a:r>
            <a:r>
              <a:rPr lang="ru-RU" sz="1200" dirty="0" err="1" smtClean="0">
                <a:solidFill>
                  <a:schemeClr val="bg1"/>
                </a:solidFill>
              </a:rPr>
              <a:t>Сафар</a:t>
            </a:r>
            <a:r>
              <a:rPr lang="ru-RU" sz="1200" dirty="0" smtClean="0">
                <a:solidFill>
                  <a:schemeClr val="bg1"/>
                </a:solidFill>
              </a:rPr>
              <a:t>», вокальные студии «</a:t>
            </a:r>
            <a:r>
              <a:rPr lang="ru-RU" sz="1200" dirty="0" err="1" smtClean="0">
                <a:solidFill>
                  <a:schemeClr val="bg1"/>
                </a:solidFill>
              </a:rPr>
              <a:t>Айдан</a:t>
            </a:r>
            <a:r>
              <a:rPr lang="ru-RU" sz="1200" dirty="0" smtClean="0">
                <a:solidFill>
                  <a:schemeClr val="bg1"/>
                </a:solidFill>
              </a:rPr>
              <a:t>», «</a:t>
            </a:r>
            <a:r>
              <a:rPr lang="ru-RU" sz="1200" dirty="0" err="1" smtClean="0">
                <a:solidFill>
                  <a:schemeClr val="bg1"/>
                </a:solidFill>
              </a:rPr>
              <a:t>Заман</a:t>
            </a:r>
            <a:r>
              <a:rPr lang="ru-RU" sz="1200" dirty="0" smtClean="0">
                <a:solidFill>
                  <a:schemeClr val="bg1"/>
                </a:solidFill>
              </a:rPr>
              <a:t> (ЦДТ)».</a:t>
            </a:r>
            <a:endParaRPr lang="ru-RU" sz="1200" dirty="0" smtClean="0"/>
          </a:p>
        </p:txBody>
      </p:sp>
      <p:sp>
        <p:nvSpPr>
          <p:cNvPr id="27" name="Rectangle 18">
            <a:extLst>
              <a:ext uri="{FF2B5EF4-FFF2-40B4-BE49-F238E27FC236}">
                <a16:creationId xmlns="" xmlns:a16="http://schemas.microsoft.com/office/drawing/2014/main" id="{AE17829E-6DBD-46E2-A0FA-EF1A05D59AA2}"/>
              </a:ext>
            </a:extLst>
          </p:cNvPr>
          <p:cNvSpPr/>
          <p:nvPr/>
        </p:nvSpPr>
        <p:spPr>
          <a:xfrm>
            <a:off x="3389586" y="5490923"/>
            <a:ext cx="8339959" cy="98344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0C2DEC08-2D9E-4E4E-9381-354A4120B26C}"/>
              </a:ext>
            </a:extLst>
          </p:cNvPr>
          <p:cNvSpPr txBox="1"/>
          <p:nvPr/>
        </p:nvSpPr>
        <p:spPr>
          <a:xfrm>
            <a:off x="3531476" y="5533697"/>
            <a:ext cx="9932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05</a:t>
            </a:r>
            <a:endParaRPr kumimoji="0" lang="en-GB" sz="4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58206D10-CBD0-4232-AD3B-0197AEE2F8E0}"/>
              </a:ext>
            </a:extLst>
          </p:cNvPr>
          <p:cNvSpPr txBox="1"/>
          <p:nvPr/>
        </p:nvSpPr>
        <p:spPr>
          <a:xfrm>
            <a:off x="6829425" y="5439104"/>
            <a:ext cx="47868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ru-RU" sz="1200" dirty="0" smtClean="0">
                <a:solidFill>
                  <a:schemeClr val="bg1"/>
                </a:solidFill>
              </a:rPr>
              <a:t>Беседы, тематические классные  часы, экскурсии</a:t>
            </a:r>
            <a:r>
              <a:rPr lang="tt-RU" sz="1200" dirty="0" smtClean="0">
                <a:solidFill>
                  <a:schemeClr val="bg1"/>
                </a:solidFill>
              </a:rPr>
              <a:t>, </a:t>
            </a:r>
            <a:r>
              <a:rPr lang="ru-RU" sz="1200" dirty="0" smtClean="0">
                <a:solidFill>
                  <a:schemeClr val="bg1"/>
                </a:solidFill>
              </a:rPr>
              <a:t> субботники</a:t>
            </a:r>
            <a:r>
              <a:rPr lang="tt-RU" sz="1200" dirty="0" smtClean="0">
                <a:solidFill>
                  <a:schemeClr val="bg1"/>
                </a:solidFill>
              </a:rPr>
              <a:t>, </a:t>
            </a:r>
            <a:r>
              <a:rPr lang="ru-RU" sz="1200" dirty="0" smtClean="0">
                <a:solidFill>
                  <a:schemeClr val="bg1"/>
                </a:solidFill>
              </a:rPr>
              <a:t> социальные пробы (инициативное участие учащихся в социальных акциях «Помощь детям с ограниченными физическими возможностями», «Помощь дому престарелых»,  «Помощь людям без определенного места жительства», «Голубь мира», «Спасем ёлочку»</a:t>
            </a:r>
            <a:r>
              <a:rPr lang="tt-RU" sz="1200" dirty="0" smtClean="0">
                <a:solidFill>
                  <a:schemeClr val="bg1"/>
                </a:solidFill>
              </a:rPr>
              <a:t>)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58206D10-CBD0-4232-AD3B-0197AEE2F8E0}"/>
              </a:ext>
            </a:extLst>
          </p:cNvPr>
          <p:cNvSpPr txBox="1"/>
          <p:nvPr/>
        </p:nvSpPr>
        <p:spPr>
          <a:xfrm flipH="1">
            <a:off x="4445873" y="1198179"/>
            <a:ext cx="25560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Спортивно-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оздоровительное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AFE0ADF0-60ED-427C-8750-80ACC702B290}"/>
              </a:ext>
            </a:extLst>
          </p:cNvPr>
          <p:cNvSpPr txBox="1"/>
          <p:nvPr/>
        </p:nvSpPr>
        <p:spPr>
          <a:xfrm>
            <a:off x="4477408" y="2191407"/>
            <a:ext cx="2254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ru-RU" sz="2000" dirty="0" smtClean="0">
                <a:solidFill>
                  <a:schemeClr val="bg1"/>
                </a:solidFill>
              </a:rPr>
              <a:t>Духовно-нравственное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B28E29FF-87BE-45A8-882B-B961681B3697}"/>
              </a:ext>
            </a:extLst>
          </p:cNvPr>
          <p:cNvSpPr txBox="1"/>
          <p:nvPr/>
        </p:nvSpPr>
        <p:spPr>
          <a:xfrm flipH="1">
            <a:off x="4430109" y="3405352"/>
            <a:ext cx="22702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ru-RU" sz="2000" dirty="0" smtClean="0">
                <a:solidFill>
                  <a:schemeClr val="bg1"/>
                </a:solidFill>
              </a:rPr>
              <a:t>Обще-</a:t>
            </a:r>
          </a:p>
          <a:p>
            <a:pPr lvl="0" algn="just">
              <a:defRPr/>
            </a:pPr>
            <a:r>
              <a:rPr lang="ru-RU" sz="2000" dirty="0" smtClean="0">
                <a:solidFill>
                  <a:schemeClr val="bg1"/>
                </a:solidFill>
              </a:rPr>
              <a:t>интеллектуальное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B28E29FF-87BE-45A8-882B-B961681B3697}"/>
              </a:ext>
            </a:extLst>
          </p:cNvPr>
          <p:cNvSpPr txBox="1"/>
          <p:nvPr/>
        </p:nvSpPr>
        <p:spPr>
          <a:xfrm>
            <a:off x="4430110" y="4682358"/>
            <a:ext cx="2128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ru-RU" sz="2000" dirty="0" smtClean="0">
                <a:solidFill>
                  <a:schemeClr val="bg1"/>
                </a:solidFill>
              </a:rPr>
              <a:t>Общекультурное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grpSp>
        <p:nvGrpSpPr>
          <p:cNvPr id="4" name="Group 33">
            <a:extLst>
              <a:ext uri="{FF2B5EF4-FFF2-40B4-BE49-F238E27FC236}">
                <a16:creationId xmlns="" xmlns:a16="http://schemas.microsoft.com/office/drawing/2014/main" id="{8E4A1ACB-C9A9-4B5D-A157-67191E7E2F8D}"/>
              </a:ext>
            </a:extLst>
          </p:cNvPr>
          <p:cNvGrpSpPr/>
          <p:nvPr/>
        </p:nvGrpSpPr>
        <p:grpSpPr>
          <a:xfrm>
            <a:off x="946521" y="1128325"/>
            <a:ext cx="1856405" cy="1954742"/>
            <a:chOff x="5138738" y="-608163"/>
            <a:chExt cx="4786312" cy="5039851"/>
          </a:xfrm>
        </p:grpSpPr>
        <p:sp>
          <p:nvSpPr>
            <p:cNvPr id="46" name="Oval 28">
              <a:extLst>
                <a:ext uri="{FF2B5EF4-FFF2-40B4-BE49-F238E27FC236}">
                  <a16:creationId xmlns="" xmlns:a16="http://schemas.microsoft.com/office/drawing/2014/main" id="{CD05B68A-B19F-47F2-9DA7-95A0663BAA59}"/>
                </a:ext>
              </a:extLst>
            </p:cNvPr>
            <p:cNvSpPr/>
            <p:nvPr/>
          </p:nvSpPr>
          <p:spPr>
            <a:xfrm>
              <a:off x="5793224" y="3973382"/>
              <a:ext cx="3766861" cy="380050"/>
            </a:xfrm>
            <a:prstGeom prst="ellipse">
              <a:avLst/>
            </a:prstGeom>
            <a:solidFill>
              <a:schemeClr val="tx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" name="Group 29">
              <a:extLst>
                <a:ext uri="{FF2B5EF4-FFF2-40B4-BE49-F238E27FC236}">
                  <a16:creationId xmlns="" xmlns:a16="http://schemas.microsoft.com/office/drawing/2014/main" id="{32060329-04A2-46B9-81E0-353EB68D8BFB}"/>
                </a:ext>
              </a:extLst>
            </p:cNvPr>
            <p:cNvGrpSpPr/>
            <p:nvPr/>
          </p:nvGrpSpPr>
          <p:grpSpPr>
            <a:xfrm>
              <a:off x="5138738" y="-608163"/>
              <a:ext cx="4786312" cy="5039851"/>
              <a:chOff x="5995988" y="2712903"/>
              <a:chExt cx="2457450" cy="2587625"/>
            </a:xfrm>
          </p:grpSpPr>
          <p:sp>
            <p:nvSpPr>
              <p:cNvPr id="48" name="Freeform 6">
                <a:extLst>
                  <a:ext uri="{FF2B5EF4-FFF2-40B4-BE49-F238E27FC236}">
                    <a16:creationId xmlns="" xmlns:a16="http://schemas.microsoft.com/office/drawing/2014/main" id="{23039AEF-6BB3-4384-BBE0-11A2890CE4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5988" y="2712903"/>
                <a:ext cx="2457450" cy="2587625"/>
              </a:xfrm>
              <a:custGeom>
                <a:avLst/>
                <a:gdLst>
                  <a:gd name="T0" fmla="*/ 707 w 771"/>
                  <a:gd name="T1" fmla="*/ 219 h 812"/>
                  <a:gd name="T2" fmla="*/ 760 w 771"/>
                  <a:gd name="T3" fmla="*/ 369 h 812"/>
                  <a:gd name="T4" fmla="*/ 685 w 771"/>
                  <a:gd name="T5" fmla="*/ 634 h 812"/>
                  <a:gd name="T6" fmla="*/ 197 w 771"/>
                  <a:gd name="T7" fmla="*/ 707 h 812"/>
                  <a:gd name="T8" fmla="*/ 97 w 771"/>
                  <a:gd name="T9" fmla="*/ 220 h 812"/>
                  <a:gd name="T10" fmla="*/ 594 w 771"/>
                  <a:gd name="T11" fmla="*/ 106 h 812"/>
                  <a:gd name="T12" fmla="*/ 552 w 771"/>
                  <a:gd name="T13" fmla="*/ 147 h 812"/>
                  <a:gd name="T14" fmla="*/ 509 w 771"/>
                  <a:gd name="T15" fmla="*/ 128 h 812"/>
                  <a:gd name="T16" fmla="*/ 454 w 771"/>
                  <a:gd name="T17" fmla="*/ 113 h 812"/>
                  <a:gd name="T18" fmla="*/ 372 w 771"/>
                  <a:gd name="T19" fmla="*/ 110 h 812"/>
                  <a:gd name="T20" fmla="*/ 241 w 771"/>
                  <a:gd name="T21" fmla="*/ 155 h 812"/>
                  <a:gd name="T22" fmla="*/ 147 w 771"/>
                  <a:gd name="T23" fmla="*/ 249 h 812"/>
                  <a:gd name="T24" fmla="*/ 115 w 771"/>
                  <a:gd name="T25" fmla="*/ 317 h 812"/>
                  <a:gd name="T26" fmla="*/ 103 w 771"/>
                  <a:gd name="T27" fmla="*/ 366 h 812"/>
                  <a:gd name="T28" fmla="*/ 102 w 771"/>
                  <a:gd name="T29" fmla="*/ 450 h 812"/>
                  <a:gd name="T30" fmla="*/ 124 w 771"/>
                  <a:gd name="T31" fmla="*/ 528 h 812"/>
                  <a:gd name="T32" fmla="*/ 209 w 771"/>
                  <a:gd name="T33" fmla="*/ 643 h 812"/>
                  <a:gd name="T34" fmla="*/ 295 w 771"/>
                  <a:gd name="T35" fmla="*/ 694 h 812"/>
                  <a:gd name="T36" fmla="*/ 357 w 771"/>
                  <a:gd name="T37" fmla="*/ 710 h 812"/>
                  <a:gd name="T38" fmla="*/ 439 w 771"/>
                  <a:gd name="T39" fmla="*/ 711 h 812"/>
                  <a:gd name="T40" fmla="*/ 512 w 771"/>
                  <a:gd name="T41" fmla="*/ 693 h 812"/>
                  <a:gd name="T42" fmla="*/ 585 w 771"/>
                  <a:gd name="T43" fmla="*/ 652 h 812"/>
                  <a:gd name="T44" fmla="*/ 644 w 771"/>
                  <a:gd name="T45" fmla="*/ 592 h 812"/>
                  <a:gd name="T46" fmla="*/ 677 w 771"/>
                  <a:gd name="T47" fmla="*/ 536 h 812"/>
                  <a:gd name="T48" fmla="*/ 696 w 771"/>
                  <a:gd name="T49" fmla="*/ 482 h 812"/>
                  <a:gd name="T50" fmla="*/ 704 w 771"/>
                  <a:gd name="T51" fmla="*/ 432 h 812"/>
                  <a:gd name="T52" fmla="*/ 702 w 771"/>
                  <a:gd name="T53" fmla="*/ 374 h 812"/>
                  <a:gd name="T54" fmla="*/ 695 w 771"/>
                  <a:gd name="T55" fmla="*/ 334 h 812"/>
                  <a:gd name="T56" fmla="*/ 666 w 771"/>
                  <a:gd name="T57" fmla="*/ 264 h 812"/>
                  <a:gd name="T58" fmla="*/ 667 w 771"/>
                  <a:gd name="T59" fmla="*/ 258 h 812"/>
                  <a:gd name="T60" fmla="*/ 703 w 771"/>
                  <a:gd name="T61" fmla="*/ 222 h 812"/>
                  <a:gd name="T62" fmla="*/ 707 w 771"/>
                  <a:gd name="T63" fmla="*/ 219 h 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71" h="812">
                    <a:moveTo>
                      <a:pt x="707" y="219"/>
                    </a:moveTo>
                    <a:cubicBezTo>
                      <a:pt x="736" y="265"/>
                      <a:pt x="754" y="315"/>
                      <a:pt x="760" y="369"/>
                    </a:cubicBezTo>
                    <a:cubicBezTo>
                      <a:pt x="771" y="467"/>
                      <a:pt x="746" y="557"/>
                      <a:pt x="685" y="634"/>
                    </a:cubicBezTo>
                    <a:cubicBezTo>
                      <a:pt x="561" y="789"/>
                      <a:pt x="347" y="812"/>
                      <a:pt x="197" y="707"/>
                    </a:cubicBezTo>
                    <a:cubicBezTo>
                      <a:pt x="31" y="591"/>
                      <a:pt x="0" y="374"/>
                      <a:pt x="97" y="220"/>
                    </a:cubicBezTo>
                    <a:cubicBezTo>
                      <a:pt x="203" y="52"/>
                      <a:pt x="424" y="0"/>
                      <a:pt x="594" y="106"/>
                    </a:cubicBezTo>
                    <a:cubicBezTo>
                      <a:pt x="580" y="120"/>
                      <a:pt x="566" y="134"/>
                      <a:pt x="552" y="147"/>
                    </a:cubicBezTo>
                    <a:cubicBezTo>
                      <a:pt x="538" y="141"/>
                      <a:pt x="523" y="134"/>
                      <a:pt x="509" y="128"/>
                    </a:cubicBezTo>
                    <a:cubicBezTo>
                      <a:pt x="491" y="121"/>
                      <a:pt x="473" y="116"/>
                      <a:pt x="454" y="113"/>
                    </a:cubicBezTo>
                    <a:cubicBezTo>
                      <a:pt x="427" y="108"/>
                      <a:pt x="399" y="107"/>
                      <a:pt x="372" y="110"/>
                    </a:cubicBezTo>
                    <a:cubicBezTo>
                      <a:pt x="325" y="115"/>
                      <a:pt x="281" y="130"/>
                      <a:pt x="241" y="155"/>
                    </a:cubicBezTo>
                    <a:cubicBezTo>
                      <a:pt x="203" y="179"/>
                      <a:pt x="171" y="211"/>
                      <a:pt x="147" y="249"/>
                    </a:cubicBezTo>
                    <a:cubicBezTo>
                      <a:pt x="134" y="270"/>
                      <a:pt x="123" y="293"/>
                      <a:pt x="115" y="317"/>
                    </a:cubicBezTo>
                    <a:cubicBezTo>
                      <a:pt x="110" y="333"/>
                      <a:pt x="106" y="350"/>
                      <a:pt x="103" y="366"/>
                    </a:cubicBezTo>
                    <a:cubicBezTo>
                      <a:pt x="99" y="394"/>
                      <a:pt x="99" y="422"/>
                      <a:pt x="102" y="450"/>
                    </a:cubicBezTo>
                    <a:cubicBezTo>
                      <a:pt x="105" y="477"/>
                      <a:pt x="113" y="503"/>
                      <a:pt x="124" y="528"/>
                    </a:cubicBezTo>
                    <a:cubicBezTo>
                      <a:pt x="143" y="574"/>
                      <a:pt x="171" y="612"/>
                      <a:pt x="209" y="643"/>
                    </a:cubicBezTo>
                    <a:cubicBezTo>
                      <a:pt x="235" y="665"/>
                      <a:pt x="263" y="682"/>
                      <a:pt x="295" y="694"/>
                    </a:cubicBezTo>
                    <a:cubicBezTo>
                      <a:pt x="315" y="701"/>
                      <a:pt x="336" y="707"/>
                      <a:pt x="357" y="710"/>
                    </a:cubicBezTo>
                    <a:cubicBezTo>
                      <a:pt x="384" y="714"/>
                      <a:pt x="412" y="715"/>
                      <a:pt x="439" y="711"/>
                    </a:cubicBezTo>
                    <a:cubicBezTo>
                      <a:pt x="464" y="708"/>
                      <a:pt x="488" y="702"/>
                      <a:pt x="512" y="693"/>
                    </a:cubicBezTo>
                    <a:cubicBezTo>
                      <a:pt x="538" y="683"/>
                      <a:pt x="563" y="669"/>
                      <a:pt x="585" y="652"/>
                    </a:cubicBezTo>
                    <a:cubicBezTo>
                      <a:pt x="607" y="635"/>
                      <a:pt x="627" y="615"/>
                      <a:pt x="644" y="592"/>
                    </a:cubicBezTo>
                    <a:cubicBezTo>
                      <a:pt x="657" y="575"/>
                      <a:pt x="668" y="556"/>
                      <a:pt x="677" y="536"/>
                    </a:cubicBezTo>
                    <a:cubicBezTo>
                      <a:pt x="686" y="519"/>
                      <a:pt x="692" y="501"/>
                      <a:pt x="696" y="482"/>
                    </a:cubicBezTo>
                    <a:cubicBezTo>
                      <a:pt x="700" y="465"/>
                      <a:pt x="703" y="449"/>
                      <a:pt x="704" y="432"/>
                    </a:cubicBezTo>
                    <a:cubicBezTo>
                      <a:pt x="704" y="413"/>
                      <a:pt x="704" y="393"/>
                      <a:pt x="702" y="374"/>
                    </a:cubicBezTo>
                    <a:cubicBezTo>
                      <a:pt x="701" y="361"/>
                      <a:pt x="698" y="347"/>
                      <a:pt x="695" y="334"/>
                    </a:cubicBezTo>
                    <a:cubicBezTo>
                      <a:pt x="689" y="310"/>
                      <a:pt x="679" y="286"/>
                      <a:pt x="666" y="264"/>
                    </a:cubicBezTo>
                    <a:cubicBezTo>
                      <a:pt x="665" y="262"/>
                      <a:pt x="665" y="260"/>
                      <a:pt x="667" y="258"/>
                    </a:cubicBezTo>
                    <a:cubicBezTo>
                      <a:pt x="680" y="246"/>
                      <a:pt x="691" y="234"/>
                      <a:pt x="703" y="222"/>
                    </a:cubicBezTo>
                    <a:cubicBezTo>
                      <a:pt x="704" y="221"/>
                      <a:pt x="705" y="220"/>
                      <a:pt x="707" y="21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7">
                <a:extLst>
                  <a:ext uri="{FF2B5EF4-FFF2-40B4-BE49-F238E27FC236}">
                    <a16:creationId xmlns="" xmlns:a16="http://schemas.microsoft.com/office/drawing/2014/main" id="{BB489A81-DB00-411E-90AF-DD0105863A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5101" y="3270116"/>
                <a:ext cx="1450975" cy="1435100"/>
              </a:xfrm>
              <a:custGeom>
                <a:avLst/>
                <a:gdLst>
                  <a:gd name="T0" fmla="*/ 350 w 455"/>
                  <a:gd name="T1" fmla="*/ 54 h 450"/>
                  <a:gd name="T2" fmla="*/ 311 w 455"/>
                  <a:gd name="T3" fmla="*/ 93 h 450"/>
                  <a:gd name="T4" fmla="*/ 305 w 455"/>
                  <a:gd name="T5" fmla="*/ 94 h 450"/>
                  <a:gd name="T6" fmla="*/ 262 w 455"/>
                  <a:gd name="T7" fmla="*/ 81 h 450"/>
                  <a:gd name="T8" fmla="*/ 210 w 455"/>
                  <a:gd name="T9" fmla="*/ 82 h 450"/>
                  <a:gd name="T10" fmla="*/ 148 w 455"/>
                  <a:gd name="T11" fmla="*/ 109 h 450"/>
                  <a:gd name="T12" fmla="*/ 103 w 455"/>
                  <a:gd name="T13" fmla="*/ 160 h 450"/>
                  <a:gd name="T14" fmla="*/ 84 w 455"/>
                  <a:gd name="T15" fmla="*/ 216 h 450"/>
                  <a:gd name="T16" fmla="*/ 90 w 455"/>
                  <a:gd name="T17" fmla="*/ 283 h 450"/>
                  <a:gd name="T18" fmla="*/ 154 w 455"/>
                  <a:gd name="T19" fmla="*/ 367 h 450"/>
                  <a:gd name="T20" fmla="*/ 225 w 455"/>
                  <a:gd name="T21" fmla="*/ 392 h 450"/>
                  <a:gd name="T22" fmla="*/ 302 w 455"/>
                  <a:gd name="T23" fmla="*/ 379 h 450"/>
                  <a:gd name="T24" fmla="*/ 364 w 455"/>
                  <a:gd name="T25" fmla="*/ 330 h 450"/>
                  <a:gd name="T26" fmla="*/ 391 w 455"/>
                  <a:gd name="T27" fmla="*/ 273 h 450"/>
                  <a:gd name="T28" fmla="*/ 395 w 455"/>
                  <a:gd name="T29" fmla="*/ 223 h 450"/>
                  <a:gd name="T30" fmla="*/ 380 w 455"/>
                  <a:gd name="T31" fmla="*/ 167 h 450"/>
                  <a:gd name="T32" fmla="*/ 422 w 455"/>
                  <a:gd name="T33" fmla="*/ 125 h 450"/>
                  <a:gd name="T34" fmla="*/ 453 w 455"/>
                  <a:gd name="T35" fmla="*/ 242 h 450"/>
                  <a:gd name="T36" fmla="*/ 418 w 455"/>
                  <a:gd name="T37" fmla="*/ 354 h 450"/>
                  <a:gd name="T38" fmla="*/ 235 w 455"/>
                  <a:gd name="T39" fmla="*/ 450 h 450"/>
                  <a:gd name="T40" fmla="*/ 85 w 455"/>
                  <a:gd name="T41" fmla="*/ 385 h 450"/>
                  <a:gd name="T42" fmla="*/ 95 w 455"/>
                  <a:gd name="T43" fmla="*/ 78 h 450"/>
                  <a:gd name="T44" fmla="*/ 350 w 455"/>
                  <a:gd name="T45" fmla="*/ 54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55" h="450">
                    <a:moveTo>
                      <a:pt x="350" y="54"/>
                    </a:moveTo>
                    <a:cubicBezTo>
                      <a:pt x="337" y="67"/>
                      <a:pt x="324" y="80"/>
                      <a:pt x="311" y="93"/>
                    </a:cubicBezTo>
                    <a:cubicBezTo>
                      <a:pt x="310" y="94"/>
                      <a:pt x="307" y="95"/>
                      <a:pt x="305" y="94"/>
                    </a:cubicBezTo>
                    <a:cubicBezTo>
                      <a:pt x="292" y="87"/>
                      <a:pt x="277" y="83"/>
                      <a:pt x="262" y="81"/>
                    </a:cubicBezTo>
                    <a:cubicBezTo>
                      <a:pt x="244" y="79"/>
                      <a:pt x="227" y="79"/>
                      <a:pt x="210" y="82"/>
                    </a:cubicBezTo>
                    <a:cubicBezTo>
                      <a:pt x="187" y="87"/>
                      <a:pt x="166" y="96"/>
                      <a:pt x="148" y="109"/>
                    </a:cubicBezTo>
                    <a:cubicBezTo>
                      <a:pt x="129" y="123"/>
                      <a:pt x="114" y="140"/>
                      <a:pt x="103" y="160"/>
                    </a:cubicBezTo>
                    <a:cubicBezTo>
                      <a:pt x="93" y="178"/>
                      <a:pt x="87" y="196"/>
                      <a:pt x="84" y="216"/>
                    </a:cubicBezTo>
                    <a:cubicBezTo>
                      <a:pt x="81" y="239"/>
                      <a:pt x="83" y="261"/>
                      <a:pt x="90" y="283"/>
                    </a:cubicBezTo>
                    <a:cubicBezTo>
                      <a:pt x="101" y="319"/>
                      <a:pt x="123" y="347"/>
                      <a:pt x="154" y="367"/>
                    </a:cubicBezTo>
                    <a:cubicBezTo>
                      <a:pt x="176" y="381"/>
                      <a:pt x="199" y="389"/>
                      <a:pt x="225" y="392"/>
                    </a:cubicBezTo>
                    <a:cubicBezTo>
                      <a:pt x="252" y="394"/>
                      <a:pt x="277" y="390"/>
                      <a:pt x="302" y="379"/>
                    </a:cubicBezTo>
                    <a:cubicBezTo>
                      <a:pt x="327" y="368"/>
                      <a:pt x="348" y="352"/>
                      <a:pt x="364" y="330"/>
                    </a:cubicBezTo>
                    <a:cubicBezTo>
                      <a:pt x="377" y="313"/>
                      <a:pt x="386" y="294"/>
                      <a:pt x="391" y="273"/>
                    </a:cubicBezTo>
                    <a:cubicBezTo>
                      <a:pt x="395" y="256"/>
                      <a:pt x="397" y="240"/>
                      <a:pt x="395" y="223"/>
                    </a:cubicBezTo>
                    <a:cubicBezTo>
                      <a:pt x="394" y="204"/>
                      <a:pt x="389" y="185"/>
                      <a:pt x="380" y="167"/>
                    </a:cubicBezTo>
                    <a:cubicBezTo>
                      <a:pt x="394" y="153"/>
                      <a:pt x="408" y="139"/>
                      <a:pt x="422" y="125"/>
                    </a:cubicBezTo>
                    <a:cubicBezTo>
                      <a:pt x="444" y="161"/>
                      <a:pt x="455" y="200"/>
                      <a:pt x="453" y="242"/>
                    </a:cubicBezTo>
                    <a:cubicBezTo>
                      <a:pt x="452" y="283"/>
                      <a:pt x="441" y="320"/>
                      <a:pt x="418" y="354"/>
                    </a:cubicBezTo>
                    <a:cubicBezTo>
                      <a:pt x="374" y="418"/>
                      <a:pt x="312" y="450"/>
                      <a:pt x="235" y="450"/>
                    </a:cubicBezTo>
                    <a:cubicBezTo>
                      <a:pt x="176" y="450"/>
                      <a:pt x="125" y="427"/>
                      <a:pt x="85" y="385"/>
                    </a:cubicBezTo>
                    <a:cubicBezTo>
                      <a:pt x="0" y="295"/>
                      <a:pt x="6" y="160"/>
                      <a:pt x="95" y="78"/>
                    </a:cubicBezTo>
                    <a:cubicBezTo>
                      <a:pt x="179" y="0"/>
                      <a:pt x="293" y="14"/>
                      <a:pt x="350" y="5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0" name="Freeform 8">
                <a:extLst>
                  <a:ext uri="{FF2B5EF4-FFF2-40B4-BE49-F238E27FC236}">
                    <a16:creationId xmlns="" xmlns:a16="http://schemas.microsoft.com/office/drawing/2014/main" id="{33C2BF33-4BC1-456E-9F1C-86FDA8F608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40563" y="2874828"/>
                <a:ext cx="1381125" cy="1384300"/>
              </a:xfrm>
              <a:custGeom>
                <a:avLst/>
                <a:gdLst>
                  <a:gd name="T0" fmla="*/ 363 w 433"/>
                  <a:gd name="T1" fmla="*/ 0 h 434"/>
                  <a:gd name="T2" fmla="*/ 363 w 433"/>
                  <a:gd name="T3" fmla="*/ 71 h 434"/>
                  <a:gd name="T4" fmla="*/ 432 w 433"/>
                  <a:gd name="T5" fmla="*/ 71 h 434"/>
                  <a:gd name="T6" fmla="*/ 433 w 433"/>
                  <a:gd name="T7" fmla="*/ 73 h 434"/>
                  <a:gd name="T8" fmla="*/ 408 w 433"/>
                  <a:gd name="T9" fmla="*/ 98 h 434"/>
                  <a:gd name="T10" fmla="*/ 303 w 433"/>
                  <a:gd name="T11" fmla="*/ 203 h 434"/>
                  <a:gd name="T12" fmla="*/ 292 w 433"/>
                  <a:gd name="T13" fmla="*/ 207 h 434"/>
                  <a:gd name="T14" fmla="*/ 262 w 433"/>
                  <a:gd name="T15" fmla="*/ 208 h 434"/>
                  <a:gd name="T16" fmla="*/ 255 w 433"/>
                  <a:gd name="T17" fmla="*/ 210 h 434"/>
                  <a:gd name="T18" fmla="*/ 176 w 433"/>
                  <a:gd name="T19" fmla="*/ 289 h 434"/>
                  <a:gd name="T20" fmla="*/ 141 w 433"/>
                  <a:gd name="T21" fmla="*/ 325 h 434"/>
                  <a:gd name="T22" fmla="*/ 140 w 433"/>
                  <a:gd name="T23" fmla="*/ 330 h 434"/>
                  <a:gd name="T24" fmla="*/ 146 w 433"/>
                  <a:gd name="T25" fmla="*/ 354 h 434"/>
                  <a:gd name="T26" fmla="*/ 121 w 433"/>
                  <a:gd name="T27" fmla="*/ 415 h 434"/>
                  <a:gd name="T28" fmla="*/ 67 w 433"/>
                  <a:gd name="T29" fmla="*/ 432 h 434"/>
                  <a:gd name="T30" fmla="*/ 12 w 433"/>
                  <a:gd name="T31" fmla="*/ 397 h 434"/>
                  <a:gd name="T32" fmla="*/ 4 w 433"/>
                  <a:gd name="T33" fmla="*/ 342 h 434"/>
                  <a:gd name="T34" fmla="*/ 46 w 433"/>
                  <a:gd name="T35" fmla="*/ 294 h 434"/>
                  <a:gd name="T36" fmla="*/ 105 w 433"/>
                  <a:gd name="T37" fmla="*/ 295 h 434"/>
                  <a:gd name="T38" fmla="*/ 110 w 433"/>
                  <a:gd name="T39" fmla="*/ 293 h 434"/>
                  <a:gd name="T40" fmla="*/ 191 w 433"/>
                  <a:gd name="T41" fmla="*/ 213 h 434"/>
                  <a:gd name="T42" fmla="*/ 223 w 433"/>
                  <a:gd name="T43" fmla="*/ 181 h 434"/>
                  <a:gd name="T44" fmla="*/ 227 w 433"/>
                  <a:gd name="T45" fmla="*/ 171 h 434"/>
                  <a:gd name="T46" fmla="*/ 227 w 433"/>
                  <a:gd name="T47" fmla="*/ 143 h 434"/>
                  <a:gd name="T48" fmla="*/ 231 w 433"/>
                  <a:gd name="T49" fmla="*/ 131 h 434"/>
                  <a:gd name="T50" fmla="*/ 360 w 433"/>
                  <a:gd name="T51" fmla="*/ 3 h 434"/>
                  <a:gd name="T52" fmla="*/ 363 w 433"/>
                  <a:gd name="T53" fmla="*/ 0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3" h="434">
                    <a:moveTo>
                      <a:pt x="363" y="0"/>
                    </a:moveTo>
                    <a:cubicBezTo>
                      <a:pt x="363" y="24"/>
                      <a:pt x="363" y="47"/>
                      <a:pt x="363" y="71"/>
                    </a:cubicBezTo>
                    <a:cubicBezTo>
                      <a:pt x="386" y="71"/>
                      <a:pt x="409" y="71"/>
                      <a:pt x="432" y="71"/>
                    </a:cubicBezTo>
                    <a:cubicBezTo>
                      <a:pt x="432" y="72"/>
                      <a:pt x="432" y="73"/>
                      <a:pt x="433" y="73"/>
                    </a:cubicBezTo>
                    <a:cubicBezTo>
                      <a:pt x="424" y="81"/>
                      <a:pt x="416" y="90"/>
                      <a:pt x="408" y="98"/>
                    </a:cubicBezTo>
                    <a:cubicBezTo>
                      <a:pt x="373" y="133"/>
                      <a:pt x="338" y="168"/>
                      <a:pt x="303" y="203"/>
                    </a:cubicBezTo>
                    <a:cubicBezTo>
                      <a:pt x="300" y="206"/>
                      <a:pt x="297" y="208"/>
                      <a:pt x="292" y="207"/>
                    </a:cubicBezTo>
                    <a:cubicBezTo>
                      <a:pt x="282" y="207"/>
                      <a:pt x="272" y="207"/>
                      <a:pt x="262" y="208"/>
                    </a:cubicBezTo>
                    <a:cubicBezTo>
                      <a:pt x="260" y="208"/>
                      <a:pt x="256" y="209"/>
                      <a:pt x="255" y="210"/>
                    </a:cubicBezTo>
                    <a:cubicBezTo>
                      <a:pt x="228" y="237"/>
                      <a:pt x="202" y="263"/>
                      <a:pt x="176" y="289"/>
                    </a:cubicBezTo>
                    <a:cubicBezTo>
                      <a:pt x="164" y="301"/>
                      <a:pt x="152" y="313"/>
                      <a:pt x="141" y="325"/>
                    </a:cubicBezTo>
                    <a:cubicBezTo>
                      <a:pt x="140" y="326"/>
                      <a:pt x="139" y="328"/>
                      <a:pt x="140" y="330"/>
                    </a:cubicBezTo>
                    <a:cubicBezTo>
                      <a:pt x="143" y="338"/>
                      <a:pt x="145" y="346"/>
                      <a:pt x="146" y="354"/>
                    </a:cubicBezTo>
                    <a:cubicBezTo>
                      <a:pt x="148" y="379"/>
                      <a:pt x="139" y="399"/>
                      <a:pt x="121" y="415"/>
                    </a:cubicBezTo>
                    <a:cubicBezTo>
                      <a:pt x="105" y="428"/>
                      <a:pt x="87" y="434"/>
                      <a:pt x="67" y="432"/>
                    </a:cubicBezTo>
                    <a:cubicBezTo>
                      <a:pt x="43" y="429"/>
                      <a:pt x="25" y="417"/>
                      <a:pt x="12" y="397"/>
                    </a:cubicBezTo>
                    <a:cubicBezTo>
                      <a:pt x="2" y="380"/>
                      <a:pt x="0" y="361"/>
                      <a:pt x="4" y="342"/>
                    </a:cubicBezTo>
                    <a:cubicBezTo>
                      <a:pt x="10" y="320"/>
                      <a:pt x="24" y="303"/>
                      <a:pt x="46" y="294"/>
                    </a:cubicBezTo>
                    <a:cubicBezTo>
                      <a:pt x="66" y="285"/>
                      <a:pt x="86" y="286"/>
                      <a:pt x="105" y="295"/>
                    </a:cubicBezTo>
                    <a:cubicBezTo>
                      <a:pt x="107" y="295"/>
                      <a:pt x="109" y="294"/>
                      <a:pt x="110" y="293"/>
                    </a:cubicBezTo>
                    <a:cubicBezTo>
                      <a:pt x="137" y="267"/>
                      <a:pt x="164" y="240"/>
                      <a:pt x="191" y="213"/>
                    </a:cubicBezTo>
                    <a:cubicBezTo>
                      <a:pt x="202" y="202"/>
                      <a:pt x="212" y="191"/>
                      <a:pt x="223" y="181"/>
                    </a:cubicBezTo>
                    <a:cubicBezTo>
                      <a:pt x="226" y="178"/>
                      <a:pt x="227" y="175"/>
                      <a:pt x="227" y="171"/>
                    </a:cubicBezTo>
                    <a:cubicBezTo>
                      <a:pt x="227" y="162"/>
                      <a:pt x="227" y="152"/>
                      <a:pt x="227" y="143"/>
                    </a:cubicBezTo>
                    <a:cubicBezTo>
                      <a:pt x="226" y="138"/>
                      <a:pt x="228" y="135"/>
                      <a:pt x="231" y="131"/>
                    </a:cubicBezTo>
                    <a:cubicBezTo>
                      <a:pt x="274" y="88"/>
                      <a:pt x="317" y="45"/>
                      <a:pt x="360" y="3"/>
                    </a:cubicBezTo>
                    <a:cubicBezTo>
                      <a:pt x="361" y="2"/>
                      <a:pt x="362" y="1"/>
                      <a:pt x="36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B28E29FF-87BE-45A8-882B-B961681B3697}"/>
              </a:ext>
            </a:extLst>
          </p:cNvPr>
          <p:cNvSpPr txBox="1"/>
          <p:nvPr/>
        </p:nvSpPr>
        <p:spPr>
          <a:xfrm>
            <a:off x="4572000" y="5770179"/>
            <a:ext cx="17342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ru-RU" sz="2000" dirty="0" smtClean="0">
                <a:solidFill>
                  <a:schemeClr val="bg1"/>
                </a:solidFill>
              </a:rPr>
              <a:t>Социальное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254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8835792" y="4308955"/>
            <a:ext cx="2865569" cy="1208912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7" name="Picture 9" descr="https://edu.tatar.ru/upload/news/1271944.jpg"/>
          <p:cNvPicPr>
            <a:picLocks noChangeAspect="1" noChangeArrowheads="1"/>
          </p:cNvPicPr>
          <p:nvPr/>
        </p:nvPicPr>
        <p:blipFill>
          <a:blip r:embed="rId3"/>
          <a:srcRect l="10227"/>
          <a:stretch>
            <a:fillRect/>
          </a:stretch>
        </p:blipFill>
        <p:spPr bwMode="auto">
          <a:xfrm>
            <a:off x="631278" y="883669"/>
            <a:ext cx="2305217" cy="1269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2" descr="H:\Новая папка\лейсан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325" y="2204864"/>
            <a:ext cx="2286016" cy="1285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4277" name="Rectangle 1"/>
          <p:cNvSpPr>
            <a:spLocks noChangeArrowheads="1"/>
          </p:cNvSpPr>
          <p:nvPr/>
        </p:nvSpPr>
        <p:spPr bwMode="auto">
          <a:xfrm>
            <a:off x="614150" y="241042"/>
            <a:ext cx="113958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450850" algn="just">
              <a:tabLst>
                <a:tab pos="457200" algn="l"/>
                <a:tab pos="581025" algn="l"/>
                <a:tab pos="630238" algn="l"/>
              </a:tabLst>
            </a:pPr>
            <a:r>
              <a:rPr lang="ru-RU" altLang="ru-RU" sz="2800" b="1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СИСТЕМА ДОПОЛНИТЕЛЬНОГО ОБРАЗОВАНИЯ</a:t>
            </a:r>
            <a:endParaRPr lang="ru-RU" altLang="ru-RU" sz="2800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831637" y="692696"/>
          <a:ext cx="6624736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5" name="Picture 2" descr="C:\Users\админ\Desktop\20161126_130029.jpg"/>
          <p:cNvPicPr>
            <a:picLocks noChangeAspect="1" noChangeArrowheads="1"/>
          </p:cNvPicPr>
          <p:nvPr/>
        </p:nvPicPr>
        <p:blipFill>
          <a:blip r:embed="rId9"/>
          <a:srcRect l="33096" t="34615" r="33674" b="19232"/>
          <a:stretch>
            <a:fillRect/>
          </a:stretch>
        </p:blipFill>
        <p:spPr bwMode="auto">
          <a:xfrm>
            <a:off x="549612" y="3645024"/>
            <a:ext cx="2286016" cy="1785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C:\Users\админ\Desktop\IMG-20170414-WA0015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784299" y="947587"/>
            <a:ext cx="2762269" cy="1512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496744" y="5157192"/>
            <a:ext cx="2383565" cy="12653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456375" y="2609522"/>
            <a:ext cx="2090195" cy="881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91" name="Picture 15" descr="G:\Визитки школ 1\ФОТО ПОСЛЕ РЕМОНТА\1388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3661" y="1285860"/>
            <a:ext cx="2478339" cy="1500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03864"/>
            <a:ext cx="11811000" cy="1000125"/>
          </a:xfrm>
        </p:spPr>
        <p:txBody>
          <a:bodyPr/>
          <a:lstStyle/>
          <a:p>
            <a:pPr algn="ctr" eaLnBrk="1" hangingPunct="1"/>
            <a:r>
              <a:rPr lang="ru-RU" altLang="ru-RU" sz="36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Материально-техническая база</a:t>
            </a:r>
          </a:p>
        </p:txBody>
      </p:sp>
      <p:sp>
        <p:nvSpPr>
          <p:cNvPr id="56324" name="Прямоугольник 4"/>
          <p:cNvSpPr>
            <a:spLocks noChangeArrowheads="1"/>
          </p:cNvSpPr>
          <p:nvPr/>
        </p:nvSpPr>
        <p:spPr bwMode="auto">
          <a:xfrm>
            <a:off x="203579" y="1050665"/>
            <a:ext cx="60960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endParaRPr kumimoji="1" lang="ru-RU" altLang="ru-RU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19463" name="Picture 7" descr="F:\Визитки школ 1\ФОТО ПОСЛЕ РЕМОНТА\PC0417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11" y="1285860"/>
            <a:ext cx="2714139" cy="1430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4" name="Picture 8" descr="F:\Визитки школ 1\ФОТО ПОСЛЕ РЕМОНТА\PC04178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81" y="1285860"/>
            <a:ext cx="2961891" cy="1446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8" descr="IMG_2324"/>
          <p:cNvPicPr>
            <a:picLocks noChangeAspect="1" noChangeArrowheads="1"/>
          </p:cNvPicPr>
          <p:nvPr/>
        </p:nvPicPr>
        <p:blipFill>
          <a:blip r:embed="rId5" cstate="print"/>
          <a:srcRect t="11328"/>
          <a:stretch>
            <a:fillRect/>
          </a:stretch>
        </p:blipFill>
        <p:spPr bwMode="auto">
          <a:xfrm>
            <a:off x="476211" y="3000372"/>
            <a:ext cx="2549728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6" descr="IMG_2332"/>
          <p:cNvPicPr>
            <a:picLocks noChangeAspect="1" noChangeArrowheads="1"/>
          </p:cNvPicPr>
          <p:nvPr/>
        </p:nvPicPr>
        <p:blipFill>
          <a:blip r:embed="rId6" cstate="print"/>
          <a:srcRect t="17625"/>
          <a:stretch>
            <a:fillRect/>
          </a:stretch>
        </p:blipFill>
        <p:spPr bwMode="auto">
          <a:xfrm>
            <a:off x="3428981" y="2928935"/>
            <a:ext cx="2592288" cy="16524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9" descr="04032010(006)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77004" y="3000372"/>
            <a:ext cx="2535969" cy="157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9" name="Picture 13" descr="G:\Визитки школ 1\ФОТО ПОСЛЕ РЕМОНТА\IMG_1902.JPG"/>
          <p:cNvPicPr>
            <a:picLocks noChangeAspect="1" noChangeArrowheads="1"/>
          </p:cNvPicPr>
          <p:nvPr/>
        </p:nvPicPr>
        <p:blipFill>
          <a:blip r:embed="rId8" cstate="print"/>
          <a:srcRect t="17938"/>
          <a:stretch>
            <a:fillRect/>
          </a:stretch>
        </p:blipFill>
        <p:spPr bwMode="auto">
          <a:xfrm>
            <a:off x="3238480" y="4786322"/>
            <a:ext cx="2857520" cy="1542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90" name="Picture 14" descr="G:\Визитки школ 1\ФОТО ПОСЛЕ РЕМОНТА\IMG_189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81752" y="4714884"/>
            <a:ext cx="2667019" cy="1668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92" name="Picture 16" descr="G:\Визитки школ 1\ФОТО ПОСЛЕ РЕМОНТА\IMG_1909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334523" y="4714884"/>
            <a:ext cx="2602928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40" name="Picture 16" descr="C:\Users\учитель\Desktop\ФОТО\DSC06098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67504" y="1357298"/>
            <a:ext cx="2857520" cy="14241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41" name="Picture 17" descr="C:\Users\учитель\Desktop\ФОТО\DSC06073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9334523" y="3143248"/>
            <a:ext cx="2857477" cy="14241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43" name="Picture 19" descr="https://edu.tatar.ru/upload/news/1230312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90813" y="4786322"/>
            <a:ext cx="3179399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10297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2314" y="289373"/>
            <a:ext cx="11233248" cy="1118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  <a:ea typeface="Calibri" panose="020F0502020204030204" pitchFamily="34" charset="0"/>
              </a:rPr>
              <a:t>ЗАДАЧИ РЕАЛИЗАЦИИ ПЛАНА РАЗВИТИЯ ОБРАЗОВАТЕЛЬНОГО УЧРЕЖДЕНИЯ НА СЛЕДУЮЩИЙ УЧЕБНЫЙ ГОД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Arial Black" pitchFamily="34" charset="0"/>
              <a:ea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lang="ru-RU" b="1" dirty="0">
                <a:highlight>
                  <a:srgbClr val="FFFF00"/>
                </a:highlight>
                <a:ea typeface="Calibri" panose="020F0502020204030204" pitchFamily="34" charset="0"/>
              </a:rPr>
              <a:t> 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27545" y="999798"/>
            <a:ext cx="11505064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 Создание оптимальных условий (правовых и организационных) для повышения образовательного уровня педагогических работников по квалификации с учётом современных требований (нормативно-правовой базы ФГОС) в том числе в дистанционном режиме работы.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Повышение мотивации педагогов в росте профессионального мастерства, на получение современных знаний.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 Продолжить модернизацию системы обучения в гимназии путем изучения теории по вопросу требований к современному уроку в том числе при дистанционном обучении.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4. Обеспечение роста профессиональной компетентности педагогов гимназии в ходе работы учителей по темам самообразования с целью ориентации на развитие мотивации обучения, способностей и возможностей каждого ученика, на раскрытие их личностного, интеллектуального, творческого потенциала.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5. Совершенствование единой системы урочной и внеурочной деятельности учителей и учащихся, направленной на разностороннее развитие личности участников образовательного процесса.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6. Осуществление психолого-педагогической поддержки слабоуспевающих учащихся.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7. Изучение сферы использования информационных технологий для  создания условий  раннего раскрытия интересов и склонностей учащихся к научно-исследовательской деятельности, для усвоения школьниками исследовательских, проектировочных и экспериментальных умений.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8. Выстраивание системы поиска и поддержки талантливых детей и их сопровождение в течение периода обучения.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6" name="Picture 22" descr="https://edu.tatar.ru/upload/news/22926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2491" y="3357562"/>
            <a:ext cx="2667019" cy="1224188"/>
          </a:xfrm>
          <a:prstGeom prst="rect">
            <a:avLst/>
          </a:prstGeom>
          <a:noFill/>
        </p:spPr>
      </p:pic>
      <p:pic>
        <p:nvPicPr>
          <p:cNvPr id="1108" name="Picture 84" descr="https://edu.tatar.ru/upload/news/222549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2491" y="4286256"/>
            <a:ext cx="2000264" cy="988768"/>
          </a:xfrm>
          <a:prstGeom prst="rect">
            <a:avLst/>
          </a:prstGeom>
          <a:noFill/>
        </p:spPr>
      </p:pic>
      <p:pic>
        <p:nvPicPr>
          <p:cNvPr id="1082" name="Picture 58" descr="https://edu.tatar.ru/upload/news/220567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05235" y="5214950"/>
            <a:ext cx="2952771" cy="1643050"/>
          </a:xfrm>
          <a:prstGeom prst="rect">
            <a:avLst/>
          </a:prstGeom>
          <a:noFill/>
        </p:spPr>
      </p:pic>
      <p:pic>
        <p:nvPicPr>
          <p:cNvPr id="1096" name="Picture 72" descr="https://edu.tatar.ru/upload/news/2185418.jpg"/>
          <p:cNvPicPr>
            <a:picLocks noChangeAspect="1" noChangeArrowheads="1"/>
          </p:cNvPicPr>
          <p:nvPr/>
        </p:nvPicPr>
        <p:blipFill>
          <a:blip r:embed="rId5"/>
          <a:srcRect l="23865" r="10876"/>
          <a:stretch>
            <a:fillRect/>
          </a:stretch>
        </p:blipFill>
        <p:spPr bwMode="auto">
          <a:xfrm>
            <a:off x="1904971" y="4000504"/>
            <a:ext cx="1333467" cy="1010066"/>
          </a:xfrm>
          <a:prstGeom prst="rect">
            <a:avLst/>
          </a:prstGeom>
          <a:noFill/>
        </p:spPr>
      </p:pic>
      <p:pic>
        <p:nvPicPr>
          <p:cNvPr id="1084" name="Picture 60" descr="https://edu.tatar.ru/upload/news/220569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477268" y="4500571"/>
            <a:ext cx="1830505" cy="904853"/>
          </a:xfrm>
          <a:prstGeom prst="rect">
            <a:avLst/>
          </a:prstGeom>
          <a:noFill/>
        </p:spPr>
      </p:pic>
      <p:pic>
        <p:nvPicPr>
          <p:cNvPr id="1098" name="Picture 74" descr="https://edu.tatar.ru/upload/news/2184359.jpg"/>
          <p:cNvPicPr>
            <a:picLocks noChangeAspect="1" noChangeArrowheads="1"/>
          </p:cNvPicPr>
          <p:nvPr/>
        </p:nvPicPr>
        <p:blipFill>
          <a:blip r:embed="rId7"/>
          <a:srcRect l="15517"/>
          <a:stretch>
            <a:fillRect/>
          </a:stretch>
        </p:blipFill>
        <p:spPr bwMode="auto">
          <a:xfrm>
            <a:off x="3238480" y="4143380"/>
            <a:ext cx="1555741" cy="910284"/>
          </a:xfrm>
          <a:prstGeom prst="rect">
            <a:avLst/>
          </a:prstGeom>
          <a:noFill/>
        </p:spPr>
      </p:pic>
      <p:pic>
        <p:nvPicPr>
          <p:cNvPr id="1042" name="Picture 18" descr="https://edu.tatar.ru/upload/news/2285908.jpg"/>
          <p:cNvPicPr>
            <a:picLocks noChangeAspect="1" noChangeArrowheads="1"/>
          </p:cNvPicPr>
          <p:nvPr/>
        </p:nvPicPr>
        <p:blipFill>
          <a:blip r:embed="rId8"/>
          <a:srcRect l="23256" r="22198"/>
          <a:stretch>
            <a:fillRect/>
          </a:stretch>
        </p:blipFill>
        <p:spPr bwMode="auto">
          <a:xfrm>
            <a:off x="7429509" y="1142984"/>
            <a:ext cx="1524011" cy="1381126"/>
          </a:xfrm>
          <a:prstGeom prst="rect">
            <a:avLst/>
          </a:prstGeom>
          <a:noFill/>
        </p:spPr>
      </p:pic>
      <p:pic>
        <p:nvPicPr>
          <p:cNvPr id="1106" name="Picture 82" descr="https://edu.tatar.ru/upload/news/2156102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1928803"/>
            <a:ext cx="2317747" cy="1145705"/>
          </a:xfrm>
          <a:prstGeom prst="rect">
            <a:avLst/>
          </a:prstGeom>
          <a:noFill/>
        </p:spPr>
      </p:pic>
      <p:pic>
        <p:nvPicPr>
          <p:cNvPr id="1074" name="Picture 50" descr="https://edu.tatar.ru/upload/news/2218823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667504" y="2428869"/>
            <a:ext cx="2222496" cy="1098621"/>
          </a:xfrm>
          <a:prstGeom prst="rect">
            <a:avLst/>
          </a:prstGeom>
          <a:noFill/>
        </p:spPr>
      </p:pic>
      <p:pic>
        <p:nvPicPr>
          <p:cNvPr id="1026" name="Picture 2" descr="https://edu.tatar.ru/upload/news/2379172.jpg"/>
          <p:cNvPicPr>
            <a:picLocks noChangeAspect="1" noChangeArrowheads="1"/>
          </p:cNvPicPr>
          <p:nvPr/>
        </p:nvPicPr>
        <p:blipFill>
          <a:blip r:embed="rId11"/>
          <a:srcRect t="56897" r="51138"/>
          <a:stretch>
            <a:fillRect/>
          </a:stretch>
        </p:blipFill>
        <p:spPr bwMode="auto">
          <a:xfrm>
            <a:off x="0" y="5715016"/>
            <a:ext cx="2621163" cy="1142984"/>
          </a:xfrm>
          <a:prstGeom prst="rect">
            <a:avLst/>
          </a:prstGeom>
          <a:noFill/>
        </p:spPr>
      </p:pic>
      <p:pic>
        <p:nvPicPr>
          <p:cNvPr id="1028" name="Picture 4" descr="https://edu.tatar.ru/upload/news/2316792.jpg"/>
          <p:cNvPicPr>
            <a:picLocks noChangeAspect="1" noChangeArrowheads="1"/>
          </p:cNvPicPr>
          <p:nvPr/>
        </p:nvPicPr>
        <p:blipFill>
          <a:blip r:embed="rId12"/>
          <a:srcRect l="16438" r="25607"/>
          <a:stretch>
            <a:fillRect/>
          </a:stretch>
        </p:blipFill>
        <p:spPr bwMode="auto">
          <a:xfrm>
            <a:off x="2285973" y="1928803"/>
            <a:ext cx="1238259" cy="1127593"/>
          </a:xfrm>
          <a:prstGeom prst="rect">
            <a:avLst/>
          </a:prstGeom>
          <a:noFill/>
        </p:spPr>
      </p:pic>
      <p:pic>
        <p:nvPicPr>
          <p:cNvPr id="1030" name="Picture 6" descr="https://edu.tatar.ru/upload/news/2315918.jpg"/>
          <p:cNvPicPr>
            <a:picLocks noChangeAspect="1" noChangeArrowheads="1"/>
          </p:cNvPicPr>
          <p:nvPr/>
        </p:nvPicPr>
        <p:blipFill>
          <a:blip r:embed="rId13"/>
          <a:srcRect l="27273" r="28409"/>
          <a:stretch>
            <a:fillRect/>
          </a:stretch>
        </p:blipFill>
        <p:spPr bwMode="auto">
          <a:xfrm>
            <a:off x="3333731" y="2071678"/>
            <a:ext cx="1238259" cy="1381126"/>
          </a:xfrm>
          <a:prstGeom prst="rect">
            <a:avLst/>
          </a:prstGeom>
          <a:noFill/>
        </p:spPr>
      </p:pic>
      <p:pic>
        <p:nvPicPr>
          <p:cNvPr id="1032" name="Picture 8" descr="https://edu.tatar.ru/upload/news/2314849.jpg"/>
          <p:cNvPicPr>
            <a:picLocks noChangeAspect="1" noChangeArrowheads="1"/>
          </p:cNvPicPr>
          <p:nvPr/>
        </p:nvPicPr>
        <p:blipFill>
          <a:blip r:embed="rId14"/>
          <a:srcRect l="23864" t="25862" r="28409"/>
          <a:stretch>
            <a:fillRect/>
          </a:stretch>
        </p:blipFill>
        <p:spPr bwMode="auto">
          <a:xfrm>
            <a:off x="0" y="3071810"/>
            <a:ext cx="1333509" cy="1023936"/>
          </a:xfrm>
          <a:prstGeom prst="rect">
            <a:avLst/>
          </a:prstGeom>
          <a:noFill/>
        </p:spPr>
      </p:pic>
      <p:pic>
        <p:nvPicPr>
          <p:cNvPr id="1034" name="Picture 10" descr="https://edu.tatar.ru/upload/news/2301738.jpg"/>
          <p:cNvPicPr>
            <a:picLocks noChangeAspect="1" noChangeArrowheads="1"/>
          </p:cNvPicPr>
          <p:nvPr/>
        </p:nvPicPr>
        <p:blipFill>
          <a:blip r:embed="rId15"/>
          <a:srcRect l="26665" r="18789"/>
          <a:stretch>
            <a:fillRect/>
          </a:stretch>
        </p:blipFill>
        <p:spPr bwMode="auto">
          <a:xfrm>
            <a:off x="7429510" y="3429000"/>
            <a:ext cx="1333509" cy="1208485"/>
          </a:xfrm>
          <a:prstGeom prst="rect">
            <a:avLst/>
          </a:prstGeom>
          <a:noFill/>
        </p:spPr>
      </p:pic>
      <p:pic>
        <p:nvPicPr>
          <p:cNvPr id="1036" name="Picture 12" descr="https://edu.tatar.ru/upload/news/2294236.jpg"/>
          <p:cNvPicPr>
            <a:picLocks noChangeAspect="1" noChangeArrowheads="1"/>
          </p:cNvPicPr>
          <p:nvPr/>
        </p:nvPicPr>
        <p:blipFill>
          <a:blip r:embed="rId16"/>
          <a:srcRect r="29016"/>
          <a:stretch>
            <a:fillRect/>
          </a:stretch>
        </p:blipFill>
        <p:spPr bwMode="auto">
          <a:xfrm>
            <a:off x="6762756" y="4572008"/>
            <a:ext cx="1743937" cy="1214446"/>
          </a:xfrm>
          <a:prstGeom prst="rect">
            <a:avLst/>
          </a:prstGeom>
          <a:noFill/>
        </p:spPr>
      </p:pic>
      <p:pic>
        <p:nvPicPr>
          <p:cNvPr id="1038" name="Picture 14" descr="https://edu.tatar.ru/upload/news/2290036.jpg"/>
          <p:cNvPicPr>
            <a:picLocks noChangeAspect="1" noChangeArrowheads="1"/>
          </p:cNvPicPr>
          <p:nvPr/>
        </p:nvPicPr>
        <p:blipFill>
          <a:blip r:embed="rId17"/>
          <a:srcRect l="16438" r="11971"/>
          <a:stretch>
            <a:fillRect/>
          </a:stretch>
        </p:blipFill>
        <p:spPr bwMode="auto">
          <a:xfrm>
            <a:off x="6191250" y="1357298"/>
            <a:ext cx="1551939" cy="1071570"/>
          </a:xfrm>
          <a:prstGeom prst="rect">
            <a:avLst/>
          </a:prstGeom>
          <a:noFill/>
        </p:spPr>
      </p:pic>
      <p:pic>
        <p:nvPicPr>
          <p:cNvPr id="1040" name="Picture 16" descr="https://edu.tatar.ru/upload/news/2291590.jpg"/>
          <p:cNvPicPr>
            <a:picLocks noChangeAspect="1" noChangeArrowheads="1"/>
          </p:cNvPicPr>
          <p:nvPr/>
        </p:nvPicPr>
        <p:blipFill>
          <a:blip r:embed="rId18"/>
          <a:srcRect t="19488"/>
          <a:stretch>
            <a:fillRect/>
          </a:stretch>
        </p:blipFill>
        <p:spPr bwMode="auto">
          <a:xfrm>
            <a:off x="6858005" y="5459105"/>
            <a:ext cx="3460755" cy="1398895"/>
          </a:xfrm>
          <a:prstGeom prst="rect">
            <a:avLst/>
          </a:prstGeom>
          <a:noFill/>
        </p:spPr>
      </p:pic>
      <p:pic>
        <p:nvPicPr>
          <p:cNvPr id="1044" name="Picture 20" descr="https://edu.tatar.ru/upload/news/2282153.jpg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10160005" y="2000241"/>
            <a:ext cx="2031995" cy="1004453"/>
          </a:xfrm>
          <a:prstGeom prst="rect">
            <a:avLst/>
          </a:prstGeom>
          <a:noFill/>
        </p:spPr>
      </p:pic>
      <p:pic>
        <p:nvPicPr>
          <p:cNvPr id="1050" name="Picture 26" descr="https://edu.tatar.ru/upload/news/2266008.jpg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4381488" y="0"/>
            <a:ext cx="2794000" cy="1381126"/>
          </a:xfrm>
          <a:prstGeom prst="rect">
            <a:avLst/>
          </a:prstGeom>
          <a:noFill/>
        </p:spPr>
      </p:pic>
      <p:pic>
        <p:nvPicPr>
          <p:cNvPr id="1052" name="Picture 28" descr="https://edu.tatar.ru/upload/news/2268089.jpg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9715525" y="3857628"/>
            <a:ext cx="2476475" cy="1013110"/>
          </a:xfrm>
          <a:prstGeom prst="rect">
            <a:avLst/>
          </a:prstGeom>
          <a:noFill/>
        </p:spPr>
      </p:pic>
      <p:pic>
        <p:nvPicPr>
          <p:cNvPr id="1054" name="Picture 30" descr="https://edu.tatar.ru/upload/news/2260112.jpg"/>
          <p:cNvPicPr>
            <a:picLocks noChangeAspect="1" noChangeArrowheads="1"/>
          </p:cNvPicPr>
          <p:nvPr/>
        </p:nvPicPr>
        <p:blipFill>
          <a:blip r:embed="rId22"/>
          <a:srcRect r="49471"/>
          <a:stretch>
            <a:fillRect/>
          </a:stretch>
        </p:blipFill>
        <p:spPr bwMode="auto">
          <a:xfrm>
            <a:off x="7143758" y="0"/>
            <a:ext cx="1757349" cy="1428736"/>
          </a:xfrm>
          <a:prstGeom prst="rect">
            <a:avLst/>
          </a:prstGeom>
          <a:noFill/>
        </p:spPr>
      </p:pic>
      <p:pic>
        <p:nvPicPr>
          <p:cNvPr id="1056" name="Picture 32" descr="https://edu.tatar.ru/upload/news/2260127.jpg"/>
          <p:cNvPicPr>
            <a:picLocks noChangeAspect="1" noChangeArrowheads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10572739" y="3000372"/>
            <a:ext cx="1619261" cy="985616"/>
          </a:xfrm>
          <a:prstGeom prst="rect">
            <a:avLst/>
          </a:prstGeom>
          <a:noFill/>
        </p:spPr>
      </p:pic>
      <p:pic>
        <p:nvPicPr>
          <p:cNvPr id="1058" name="Picture 34" descr="https://edu.tatar.ru/upload/news/2252190.jpg"/>
          <p:cNvPicPr>
            <a:picLocks noChangeAspect="1" noChangeArrowheads="1"/>
          </p:cNvPicPr>
          <p:nvPr/>
        </p:nvPicPr>
        <p:blipFill>
          <a:blip r:embed="rId24"/>
          <a:srcRect l="23864" r="21590"/>
          <a:stretch>
            <a:fillRect/>
          </a:stretch>
        </p:blipFill>
        <p:spPr bwMode="auto">
          <a:xfrm>
            <a:off x="8858269" y="2143117"/>
            <a:ext cx="1313832" cy="1190653"/>
          </a:xfrm>
          <a:prstGeom prst="rect">
            <a:avLst/>
          </a:prstGeom>
          <a:noFill/>
        </p:spPr>
      </p:pic>
      <p:pic>
        <p:nvPicPr>
          <p:cNvPr id="1060" name="Picture 36" descr="https://edu.tatar.ru/upload/news/2248480.jpg"/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2857478" y="3071810"/>
            <a:ext cx="1982180" cy="1071570"/>
          </a:xfrm>
          <a:prstGeom prst="rect">
            <a:avLst/>
          </a:prstGeom>
          <a:noFill/>
        </p:spPr>
      </p:pic>
      <p:pic>
        <p:nvPicPr>
          <p:cNvPr id="1062" name="Picture 38" descr="https://edu.tatar.ru/upload/news/2245695.jpg"/>
          <p:cNvPicPr>
            <a:picLocks noChangeAspect="1" noChangeArrowheads="1"/>
          </p:cNvPicPr>
          <p:nvPr/>
        </p:nvPicPr>
        <p:blipFill>
          <a:blip r:embed="rId26"/>
          <a:srcRect/>
          <a:stretch>
            <a:fillRect/>
          </a:stretch>
        </p:blipFill>
        <p:spPr bwMode="auto">
          <a:xfrm>
            <a:off x="1" y="3929067"/>
            <a:ext cx="1983289" cy="980377"/>
          </a:xfrm>
          <a:prstGeom prst="rect">
            <a:avLst/>
          </a:prstGeom>
          <a:noFill/>
        </p:spPr>
      </p:pic>
      <p:pic>
        <p:nvPicPr>
          <p:cNvPr id="1064" name="Picture 40" descr="https://edu.tatar.ru/upload/news/2242144.jpg"/>
          <p:cNvPicPr>
            <a:picLocks noChangeAspect="1" noChangeArrowheads="1"/>
          </p:cNvPicPr>
          <p:nvPr/>
        </p:nvPicPr>
        <p:blipFill>
          <a:blip r:embed="rId27"/>
          <a:srcRect l="9620" r="5152"/>
          <a:stretch>
            <a:fillRect/>
          </a:stretch>
        </p:blipFill>
        <p:spPr bwMode="auto">
          <a:xfrm>
            <a:off x="4381488" y="2071678"/>
            <a:ext cx="2381267" cy="1381126"/>
          </a:xfrm>
          <a:prstGeom prst="rect">
            <a:avLst/>
          </a:prstGeom>
          <a:noFill/>
        </p:spPr>
      </p:pic>
      <p:pic>
        <p:nvPicPr>
          <p:cNvPr id="1066" name="Picture 42" descr="https://edu.tatar.ru/upload/news/2231041.jpg"/>
          <p:cNvPicPr>
            <a:picLocks noChangeAspect="1" noChangeArrowheads="1"/>
          </p:cNvPicPr>
          <p:nvPr/>
        </p:nvPicPr>
        <p:blipFill>
          <a:blip r:embed="rId28"/>
          <a:srcRect/>
          <a:stretch>
            <a:fillRect/>
          </a:stretch>
        </p:blipFill>
        <p:spPr bwMode="auto">
          <a:xfrm>
            <a:off x="0" y="1142985"/>
            <a:ext cx="1734219" cy="857256"/>
          </a:xfrm>
          <a:prstGeom prst="rect">
            <a:avLst/>
          </a:prstGeom>
          <a:noFill/>
        </p:spPr>
      </p:pic>
      <p:pic>
        <p:nvPicPr>
          <p:cNvPr id="1068" name="Picture 44" descr="https://edu.tatar.ru/upload/news/2230895.jpg"/>
          <p:cNvPicPr>
            <a:picLocks noChangeAspect="1" noChangeArrowheads="1"/>
          </p:cNvPicPr>
          <p:nvPr/>
        </p:nvPicPr>
        <p:blipFill>
          <a:blip r:embed="rId29"/>
          <a:srcRect t="25862"/>
          <a:stretch>
            <a:fillRect/>
          </a:stretch>
        </p:blipFill>
        <p:spPr bwMode="auto">
          <a:xfrm>
            <a:off x="8858269" y="0"/>
            <a:ext cx="2794000" cy="1023936"/>
          </a:xfrm>
          <a:prstGeom prst="rect">
            <a:avLst/>
          </a:prstGeom>
          <a:noFill/>
        </p:spPr>
      </p:pic>
      <p:pic>
        <p:nvPicPr>
          <p:cNvPr id="1070" name="Picture 46" descr="https://edu.tatar.ru/upload/news/2229846.jpg"/>
          <p:cNvPicPr>
            <a:picLocks noChangeAspect="1" noChangeArrowheads="1"/>
          </p:cNvPicPr>
          <p:nvPr/>
        </p:nvPicPr>
        <p:blipFill>
          <a:blip r:embed="rId30"/>
          <a:srcRect l="16746"/>
          <a:stretch>
            <a:fillRect/>
          </a:stretch>
        </p:blipFill>
        <p:spPr bwMode="auto">
          <a:xfrm>
            <a:off x="1714470" y="1071546"/>
            <a:ext cx="1443801" cy="857256"/>
          </a:xfrm>
          <a:prstGeom prst="rect">
            <a:avLst/>
          </a:prstGeom>
          <a:noFill/>
        </p:spPr>
      </p:pic>
      <p:pic>
        <p:nvPicPr>
          <p:cNvPr id="1072" name="Picture 48" descr="https://edu.tatar.ru/upload/news/2217426.jpg"/>
          <p:cNvPicPr>
            <a:picLocks noChangeAspect="1" noChangeArrowheads="1"/>
          </p:cNvPicPr>
          <p:nvPr/>
        </p:nvPicPr>
        <p:blipFill>
          <a:blip r:embed="rId31"/>
          <a:srcRect l="16438" r="15380"/>
          <a:stretch>
            <a:fillRect/>
          </a:stretch>
        </p:blipFill>
        <p:spPr bwMode="auto">
          <a:xfrm>
            <a:off x="4762491" y="1357299"/>
            <a:ext cx="1428760" cy="1035845"/>
          </a:xfrm>
          <a:prstGeom prst="rect">
            <a:avLst/>
          </a:prstGeom>
          <a:noFill/>
        </p:spPr>
      </p:pic>
      <p:pic>
        <p:nvPicPr>
          <p:cNvPr id="1076" name="Picture 52" descr="https://edu.tatar.ru/upload/news/2215183.jpg"/>
          <p:cNvPicPr>
            <a:picLocks noChangeAspect="1" noChangeArrowheads="1"/>
          </p:cNvPicPr>
          <p:nvPr/>
        </p:nvPicPr>
        <p:blipFill>
          <a:blip r:embed="rId32"/>
          <a:srcRect/>
          <a:stretch>
            <a:fillRect/>
          </a:stretch>
        </p:blipFill>
        <p:spPr bwMode="auto">
          <a:xfrm>
            <a:off x="9874253" y="5712296"/>
            <a:ext cx="2317747" cy="1145705"/>
          </a:xfrm>
          <a:prstGeom prst="rect">
            <a:avLst/>
          </a:prstGeom>
          <a:noFill/>
        </p:spPr>
      </p:pic>
      <p:pic>
        <p:nvPicPr>
          <p:cNvPr id="1078" name="Picture 54" descr="https://edu.tatar.ru/upload/news/2206333.jpg"/>
          <p:cNvPicPr>
            <a:picLocks noChangeAspect="1" noChangeArrowheads="1"/>
          </p:cNvPicPr>
          <p:nvPr/>
        </p:nvPicPr>
        <p:blipFill>
          <a:blip r:embed="rId33"/>
          <a:srcRect r="15380"/>
          <a:stretch>
            <a:fillRect/>
          </a:stretch>
        </p:blipFill>
        <p:spPr bwMode="auto">
          <a:xfrm>
            <a:off x="3143230" y="1071546"/>
            <a:ext cx="1712084" cy="1000132"/>
          </a:xfrm>
          <a:prstGeom prst="rect">
            <a:avLst/>
          </a:prstGeom>
          <a:noFill/>
        </p:spPr>
      </p:pic>
      <p:pic>
        <p:nvPicPr>
          <p:cNvPr id="1080" name="Picture 56" descr="https://edu.tatar.ru/upload/news/2207121.jpg"/>
          <p:cNvPicPr>
            <a:picLocks noChangeAspect="1" noChangeArrowheads="1"/>
          </p:cNvPicPr>
          <p:nvPr/>
        </p:nvPicPr>
        <p:blipFill>
          <a:blip r:embed="rId34"/>
          <a:srcRect l="47728" b="37931"/>
          <a:stretch>
            <a:fillRect/>
          </a:stretch>
        </p:blipFill>
        <p:spPr bwMode="auto">
          <a:xfrm>
            <a:off x="1333467" y="3071811"/>
            <a:ext cx="1714512" cy="1006357"/>
          </a:xfrm>
          <a:prstGeom prst="rect">
            <a:avLst/>
          </a:prstGeom>
          <a:noFill/>
        </p:spPr>
      </p:pic>
      <p:pic>
        <p:nvPicPr>
          <p:cNvPr id="1086" name="Picture 62" descr="https://edu.tatar.ru/upload/news/2202703.jpg"/>
          <p:cNvPicPr>
            <a:picLocks noChangeAspect="1" noChangeArrowheads="1"/>
          </p:cNvPicPr>
          <p:nvPr/>
        </p:nvPicPr>
        <p:blipFill>
          <a:blip r:embed="rId35"/>
          <a:srcRect l="23864" r="24999"/>
          <a:stretch>
            <a:fillRect/>
          </a:stretch>
        </p:blipFill>
        <p:spPr bwMode="auto">
          <a:xfrm>
            <a:off x="8572517" y="3357562"/>
            <a:ext cx="1143008" cy="1176339"/>
          </a:xfrm>
          <a:prstGeom prst="rect">
            <a:avLst/>
          </a:prstGeom>
          <a:noFill/>
        </p:spPr>
      </p:pic>
      <p:pic>
        <p:nvPicPr>
          <p:cNvPr id="1088" name="Picture 64" descr="https://edu.tatar.ru/upload/news/2197481.jpg"/>
          <p:cNvPicPr>
            <a:picLocks noChangeAspect="1" noChangeArrowheads="1"/>
          </p:cNvPicPr>
          <p:nvPr/>
        </p:nvPicPr>
        <p:blipFill>
          <a:blip r:embed="rId36"/>
          <a:srcRect r="15380" b="31381"/>
          <a:stretch>
            <a:fillRect/>
          </a:stretch>
        </p:blipFill>
        <p:spPr bwMode="auto">
          <a:xfrm>
            <a:off x="2571725" y="6018022"/>
            <a:ext cx="2095515" cy="839978"/>
          </a:xfrm>
          <a:prstGeom prst="rect">
            <a:avLst/>
          </a:prstGeom>
          <a:noFill/>
        </p:spPr>
      </p:pic>
      <p:pic>
        <p:nvPicPr>
          <p:cNvPr id="1090" name="Picture 66" descr="https://edu.tatar.ru/upload/news/2194574.jpg"/>
          <p:cNvPicPr>
            <a:picLocks noChangeAspect="1" noChangeArrowheads="1"/>
          </p:cNvPicPr>
          <p:nvPr/>
        </p:nvPicPr>
        <p:blipFill>
          <a:blip r:embed="rId37"/>
          <a:srcRect l="10227" t="25860" r="59698"/>
          <a:stretch>
            <a:fillRect/>
          </a:stretch>
        </p:blipFill>
        <p:spPr bwMode="auto">
          <a:xfrm>
            <a:off x="11351720" y="0"/>
            <a:ext cx="840281" cy="1023960"/>
          </a:xfrm>
          <a:prstGeom prst="rect">
            <a:avLst/>
          </a:prstGeom>
          <a:noFill/>
        </p:spPr>
      </p:pic>
      <p:pic>
        <p:nvPicPr>
          <p:cNvPr id="1092" name="Picture 68" descr="https://edu.tatar.ru/upload/news/2193343.jpg"/>
          <p:cNvPicPr>
            <a:picLocks noChangeAspect="1" noChangeArrowheads="1"/>
          </p:cNvPicPr>
          <p:nvPr/>
        </p:nvPicPr>
        <p:blipFill>
          <a:blip r:embed="rId38"/>
          <a:srcRect/>
          <a:stretch>
            <a:fillRect/>
          </a:stretch>
        </p:blipFill>
        <p:spPr bwMode="auto">
          <a:xfrm>
            <a:off x="0" y="0"/>
            <a:ext cx="2312339" cy="1143032"/>
          </a:xfrm>
          <a:prstGeom prst="rect">
            <a:avLst/>
          </a:prstGeom>
          <a:noFill/>
        </p:spPr>
      </p:pic>
      <p:pic>
        <p:nvPicPr>
          <p:cNvPr id="1094" name="Picture 70" descr="https://edu.tatar.ru/upload/news/2187516.jpg"/>
          <p:cNvPicPr>
            <a:picLocks noChangeAspect="1" noChangeArrowheads="1"/>
          </p:cNvPicPr>
          <p:nvPr/>
        </p:nvPicPr>
        <p:blipFill>
          <a:blip r:embed="rId39"/>
          <a:srcRect/>
          <a:stretch>
            <a:fillRect/>
          </a:stretch>
        </p:blipFill>
        <p:spPr bwMode="auto">
          <a:xfrm>
            <a:off x="10265109" y="4857760"/>
            <a:ext cx="1926891" cy="952498"/>
          </a:xfrm>
          <a:prstGeom prst="rect">
            <a:avLst/>
          </a:prstGeom>
          <a:noFill/>
        </p:spPr>
      </p:pic>
      <p:pic>
        <p:nvPicPr>
          <p:cNvPr id="1100" name="Picture 76" descr="https://edu.tatar.ru/upload/news/2176904.jpg"/>
          <p:cNvPicPr>
            <a:picLocks noChangeAspect="1" noChangeArrowheads="1"/>
          </p:cNvPicPr>
          <p:nvPr/>
        </p:nvPicPr>
        <p:blipFill>
          <a:blip r:embed="rId40"/>
          <a:srcRect/>
          <a:stretch>
            <a:fillRect/>
          </a:stretch>
        </p:blipFill>
        <p:spPr bwMode="auto">
          <a:xfrm>
            <a:off x="8953520" y="1000108"/>
            <a:ext cx="2381267" cy="1177104"/>
          </a:xfrm>
          <a:prstGeom prst="rect">
            <a:avLst/>
          </a:prstGeom>
          <a:noFill/>
        </p:spPr>
      </p:pic>
      <p:pic>
        <p:nvPicPr>
          <p:cNvPr id="1102" name="Picture 78" descr="https://edu.tatar.ru/upload/news/2176905.jpg"/>
          <p:cNvPicPr>
            <a:picLocks noChangeAspect="1" noChangeArrowheads="1"/>
          </p:cNvPicPr>
          <p:nvPr/>
        </p:nvPicPr>
        <p:blipFill>
          <a:blip r:embed="rId41"/>
          <a:srcRect l="23256" r="25607"/>
          <a:stretch>
            <a:fillRect/>
          </a:stretch>
        </p:blipFill>
        <p:spPr bwMode="auto">
          <a:xfrm>
            <a:off x="2571725" y="4929198"/>
            <a:ext cx="1428760" cy="1071570"/>
          </a:xfrm>
          <a:prstGeom prst="rect">
            <a:avLst/>
          </a:prstGeom>
          <a:noFill/>
        </p:spPr>
      </p:pic>
      <p:pic>
        <p:nvPicPr>
          <p:cNvPr id="1104" name="Picture 80" descr="https://edu.tatar.ru/upload/news/2175283.jpg"/>
          <p:cNvPicPr>
            <a:picLocks noChangeAspect="1" noChangeArrowheads="1"/>
          </p:cNvPicPr>
          <p:nvPr/>
        </p:nvPicPr>
        <p:blipFill>
          <a:blip r:embed="rId42"/>
          <a:srcRect/>
          <a:stretch>
            <a:fillRect/>
          </a:stretch>
        </p:blipFill>
        <p:spPr bwMode="auto">
          <a:xfrm>
            <a:off x="2285974" y="0"/>
            <a:ext cx="2167772" cy="1071570"/>
          </a:xfrm>
          <a:prstGeom prst="rect">
            <a:avLst/>
          </a:prstGeom>
          <a:noFill/>
        </p:spPr>
      </p:pic>
      <p:pic>
        <p:nvPicPr>
          <p:cNvPr id="1110" name="Picture 86" descr="https://edu.tatar.ru/upload/news/2124231.jpg"/>
          <p:cNvPicPr>
            <a:picLocks noChangeAspect="1" noChangeArrowheads="1"/>
          </p:cNvPicPr>
          <p:nvPr/>
        </p:nvPicPr>
        <p:blipFill>
          <a:blip r:embed="rId43"/>
          <a:srcRect l="17045" r="38638"/>
          <a:stretch>
            <a:fillRect/>
          </a:stretch>
        </p:blipFill>
        <p:spPr bwMode="auto">
          <a:xfrm>
            <a:off x="11231309" y="928670"/>
            <a:ext cx="960691" cy="1071570"/>
          </a:xfrm>
          <a:prstGeom prst="rect">
            <a:avLst/>
          </a:prstGeom>
          <a:noFill/>
        </p:spPr>
      </p:pic>
      <p:pic>
        <p:nvPicPr>
          <p:cNvPr id="1048" name="Picture 24" descr="https://edu.tatar.ru/upload/news/2268048.jpg"/>
          <p:cNvPicPr>
            <a:picLocks noChangeAspect="1" noChangeArrowheads="1"/>
          </p:cNvPicPr>
          <p:nvPr/>
        </p:nvPicPr>
        <p:blipFill>
          <a:blip r:embed="rId44"/>
          <a:srcRect l="23864" r="14772"/>
          <a:stretch>
            <a:fillRect/>
          </a:stretch>
        </p:blipFill>
        <p:spPr bwMode="auto">
          <a:xfrm>
            <a:off x="9429773" y="3000372"/>
            <a:ext cx="1093736" cy="881060"/>
          </a:xfrm>
          <a:prstGeom prst="rect">
            <a:avLst/>
          </a:prstGeom>
          <a:noFill/>
        </p:spPr>
      </p:pic>
      <p:pic>
        <p:nvPicPr>
          <p:cNvPr id="47" name="Picture 2" descr="https://edu.tatar.ru/upload/news/2379172.jpg"/>
          <p:cNvPicPr>
            <a:picLocks noChangeAspect="1" noChangeArrowheads="1"/>
          </p:cNvPicPr>
          <p:nvPr/>
        </p:nvPicPr>
        <p:blipFill>
          <a:blip r:embed="rId11"/>
          <a:srcRect l="13180" r="11819" b="54138"/>
          <a:stretch>
            <a:fillRect/>
          </a:stretch>
        </p:blipFill>
        <p:spPr bwMode="auto">
          <a:xfrm>
            <a:off x="1" y="4929198"/>
            <a:ext cx="2836031" cy="857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2169</TotalTime>
  <Words>2823</Words>
  <Application>Microsoft Office PowerPoint</Application>
  <PresentationFormat>Произвольный</PresentationFormat>
  <Paragraphs>766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Office Theme</vt:lpstr>
      <vt:lpstr>ПУБЛИЧНЫЙ ОТЧЕТ  МБОУ «Гимназия №27  с татарским языком обучения»  за 2019-2020 учебный год</vt:lpstr>
      <vt:lpstr>«Не мыслями надо учить, а учить мыслить» Иммануил Кант.</vt:lpstr>
      <vt:lpstr>Слайд 3</vt:lpstr>
      <vt:lpstr>Слайд 4</vt:lpstr>
      <vt:lpstr>Слайд 5</vt:lpstr>
      <vt:lpstr>Слайд 6</vt:lpstr>
      <vt:lpstr>Слайд 7</vt:lpstr>
      <vt:lpstr>Организация изучения иностранных языков </vt:lpstr>
      <vt:lpstr>Слайд 9</vt:lpstr>
      <vt:lpstr>Слайд 10</vt:lpstr>
      <vt:lpstr> Участие педагогов в профессиональных конкурсах</vt:lpstr>
      <vt:lpstr>Методическая тема:  «Управление процессом повышения качества образования на основе инновационных образовательных и воспитательных технологий, реализующих ФГОС»</vt:lpstr>
      <vt:lpstr>Слайд 13</vt:lpstr>
      <vt:lpstr>Слайд 14</vt:lpstr>
      <vt:lpstr>Образовательные достижения учащихся гимназии</vt:lpstr>
      <vt:lpstr>Слайд 16</vt:lpstr>
      <vt:lpstr>Слайд 17</vt:lpstr>
      <vt:lpstr>Слайд 18</vt:lpstr>
      <vt:lpstr>МОНИТОРИНГ РЕЗУЛЬТАТОВ  ВСЕРОССИЙСКИХ ПРОВЕРОЧНЫХ РАБОТ  В 4 КЛАССАХ</vt:lpstr>
      <vt:lpstr>Слайд 20</vt:lpstr>
      <vt:lpstr>Результаты участия школьников в олимпиадах (ВСОШ, республиканская, муниципальная на родном языке) в 2019-2020 учебном году</vt:lpstr>
      <vt:lpstr>Результаты участия школьников в олимпиадах  (ВСОШ, РОШ, муниципальная на родном языке) в 2019-2020 учебном году</vt:lpstr>
      <vt:lpstr>Результаты участия школьников  в интеллектуальных мероприятиях</vt:lpstr>
      <vt:lpstr>Сетевое взаимодействие</vt:lpstr>
      <vt:lpstr>Слайд 25</vt:lpstr>
      <vt:lpstr>Слайд 26</vt:lpstr>
      <vt:lpstr>Слайд 27</vt:lpstr>
      <vt:lpstr>Гражданское и  военно-патриотическое воспитание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Материально-техническая база</vt:lpstr>
      <vt:lpstr>Слайд 37</vt:lpstr>
      <vt:lpstr>Слайд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Зульфия</cp:lastModifiedBy>
  <cp:revision>103</cp:revision>
  <dcterms:created xsi:type="dcterms:W3CDTF">2020-04-02T12:37:45Z</dcterms:created>
  <dcterms:modified xsi:type="dcterms:W3CDTF">2023-03-14T17:50:02Z</dcterms:modified>
</cp:coreProperties>
</file>